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2" r:id="rId2"/>
  </p:sldMasterIdLst>
  <p:sldIdLst>
    <p:sldId id="265" r:id="rId3"/>
    <p:sldId id="266" r:id="rId4"/>
    <p:sldId id="272" r:id="rId5"/>
    <p:sldId id="271" r:id="rId6"/>
    <p:sldId id="280" r:id="rId7"/>
    <p:sldId id="270" r:id="rId8"/>
    <p:sldId id="283" r:id="rId9"/>
    <p:sldId id="274" r:id="rId10"/>
    <p:sldId id="277" r:id="rId11"/>
    <p:sldId id="281" r:id="rId12"/>
    <p:sldId id="275" r:id="rId13"/>
    <p:sldId id="278" r:id="rId14"/>
    <p:sldId id="279" r:id="rId1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en Spies" initials="KS" lastIdx="2" clrIdx="0">
    <p:extLst>
      <p:ext uri="{19B8F6BF-5375-455C-9EA6-DF929625EA0E}">
        <p15:presenceInfo xmlns:p15="http://schemas.microsoft.com/office/powerpoint/2012/main" userId="S::kspies@co.blanco.tx.us::f0d5238d-d546-4fc4-a87c-4c7e85e94d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BABA"/>
    <a:srgbClr val="A7A7A7"/>
    <a:srgbClr val="969696"/>
    <a:srgbClr val="DDDDDD"/>
    <a:srgbClr val="B2B2B2"/>
    <a:srgbClr val="F4F4F4"/>
    <a:srgbClr val="AAAAAA"/>
    <a:srgbClr val="AEAE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91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9490" name="Rectangle 34"/>
          <p:cNvSpPr>
            <a:spLocks noChangeArrowheads="1"/>
          </p:cNvSpPr>
          <p:nvPr/>
        </p:nvSpPr>
        <p:spPr bwMode="auto">
          <a:xfrm>
            <a:off x="0" y="0"/>
            <a:ext cx="9144000" cy="6858000"/>
          </a:xfrm>
          <a:prstGeom prst="rect">
            <a:avLst/>
          </a:prstGeom>
          <a:gradFill rotWithShape="1">
            <a:gsLst>
              <a:gs pos="0">
                <a:schemeClr val="accent2"/>
              </a:gs>
              <a:gs pos="100000">
                <a:schemeClr val="accent2">
                  <a:gamma/>
                  <a:shade val="56078"/>
                  <a:invGamma/>
                </a:schemeClr>
              </a:gs>
            </a:gsLst>
            <a:lin ang="5400000" scaled="1"/>
          </a:gradFill>
          <a:ln w="9525">
            <a:solidFill>
              <a:schemeClr val="tx1"/>
            </a:solidFill>
            <a:miter lim="800000"/>
            <a:headEnd/>
            <a:tailEnd/>
          </a:ln>
          <a:effectLst/>
        </p:spPr>
        <p:txBody>
          <a:bodyPr wrap="none" anchor="ctr"/>
          <a:lstStyle/>
          <a:p>
            <a:endParaRPr lang="en-US"/>
          </a:p>
        </p:txBody>
      </p:sp>
      <p:sp>
        <p:nvSpPr>
          <p:cNvPr id="19491" name="Rectangle 35"/>
          <p:cNvSpPr>
            <a:spLocks noChangeArrowheads="1"/>
          </p:cNvSpPr>
          <p:nvPr/>
        </p:nvSpPr>
        <p:spPr bwMode="auto">
          <a:xfrm>
            <a:off x="0" y="0"/>
            <a:ext cx="9144000" cy="6858000"/>
          </a:xfrm>
          <a:prstGeom prst="rect">
            <a:avLst/>
          </a:prstGeom>
          <a:gradFill rotWithShape="1">
            <a:gsLst>
              <a:gs pos="0">
                <a:schemeClr val="bg1">
                  <a:alpha val="13000"/>
                </a:schemeClr>
              </a:gs>
              <a:gs pos="100000">
                <a:schemeClr val="bg1">
                  <a:gamma/>
                  <a:shade val="46275"/>
                  <a:invGamma/>
                  <a:alpha val="0"/>
                </a:schemeClr>
              </a:gs>
            </a:gsLst>
            <a:lin ang="2700000" scaled="1"/>
          </a:gradFill>
          <a:ln w="9525">
            <a:noFill/>
            <a:miter lim="800000"/>
            <a:headEnd/>
            <a:tailEnd/>
          </a:ln>
          <a:effectLst/>
        </p:spPr>
        <p:txBody>
          <a:bodyPr wrap="none" anchor="ctr"/>
          <a:lstStyle/>
          <a:p>
            <a:endParaRPr lang="en-US"/>
          </a:p>
        </p:txBody>
      </p:sp>
      <p:pic>
        <p:nvPicPr>
          <p:cNvPr id="19493" name="Picture 37" descr="usa red shine"/>
          <p:cNvPicPr>
            <a:picLocks noChangeAspect="1" noChangeArrowheads="1"/>
          </p:cNvPicPr>
          <p:nvPr/>
        </p:nvPicPr>
        <p:blipFill>
          <a:blip r:embed="rId2" cstate="print">
            <a:lum bright="-42000"/>
          </a:blip>
          <a:srcRect l="28290" r="30588"/>
          <a:stretch>
            <a:fillRect/>
          </a:stretch>
        </p:blipFill>
        <p:spPr bwMode="auto">
          <a:xfrm>
            <a:off x="5376863" y="-19050"/>
            <a:ext cx="3779837" cy="6896100"/>
          </a:xfrm>
          <a:prstGeom prst="rect">
            <a:avLst/>
          </a:prstGeom>
          <a:noFill/>
        </p:spPr>
      </p:pic>
      <p:sp>
        <p:nvSpPr>
          <p:cNvPr id="19458" name="Rectangle 2"/>
          <p:cNvSpPr>
            <a:spLocks noChangeArrowheads="1"/>
          </p:cNvSpPr>
          <p:nvPr/>
        </p:nvSpPr>
        <p:spPr bwMode="auto">
          <a:xfrm>
            <a:off x="0" y="4937125"/>
            <a:ext cx="9144000" cy="1927225"/>
          </a:xfrm>
          <a:prstGeom prst="rect">
            <a:avLst/>
          </a:prstGeom>
          <a:gradFill rotWithShape="1">
            <a:gsLst>
              <a:gs pos="0">
                <a:schemeClr val="tx1">
                  <a:gamma/>
                  <a:shade val="46275"/>
                  <a:invGamma/>
                  <a:alpha val="0"/>
                </a:schemeClr>
              </a:gs>
              <a:gs pos="100000">
                <a:schemeClr val="tx1">
                  <a:alpha val="20000"/>
                </a:schemeClr>
              </a:gs>
            </a:gsLst>
            <a:lin ang="5400000" scaled="1"/>
          </a:gradFill>
          <a:ln w="9525">
            <a:noFill/>
            <a:miter lim="800000"/>
            <a:headEnd/>
            <a:tailEnd/>
          </a:ln>
        </p:spPr>
        <p:txBody>
          <a:bodyPr/>
          <a:lstStyle/>
          <a:p>
            <a:endParaRPr lang="en-US"/>
          </a:p>
        </p:txBody>
      </p:sp>
      <p:sp>
        <p:nvSpPr>
          <p:cNvPr id="19459" name="Rectangle 3"/>
          <p:cNvSpPr>
            <a:spLocks noChangeArrowheads="1"/>
          </p:cNvSpPr>
          <p:nvPr/>
        </p:nvSpPr>
        <p:spPr bwMode="auto">
          <a:xfrm>
            <a:off x="9163050" y="-7938"/>
            <a:ext cx="1588" cy="6870701"/>
          </a:xfrm>
          <a:prstGeom prst="rect">
            <a:avLst/>
          </a:prstGeom>
          <a:solidFill>
            <a:srgbClr val="00BF10"/>
          </a:solidFill>
          <a:ln w="9525">
            <a:noFill/>
            <a:miter lim="800000"/>
            <a:headEnd/>
            <a:tailEnd/>
          </a:ln>
        </p:spPr>
        <p:txBody>
          <a:bodyPr/>
          <a:lstStyle/>
          <a:p>
            <a:endParaRPr lang="en-US"/>
          </a:p>
        </p:txBody>
      </p:sp>
      <p:sp>
        <p:nvSpPr>
          <p:cNvPr id="19460" name="Freeform 4"/>
          <p:cNvSpPr>
            <a:spLocks/>
          </p:cNvSpPr>
          <p:nvPr/>
        </p:nvSpPr>
        <p:spPr bwMode="auto">
          <a:xfrm>
            <a:off x="6213475" y="-7938"/>
            <a:ext cx="2730500" cy="6870701"/>
          </a:xfrm>
          <a:custGeom>
            <a:avLst/>
            <a:gdLst/>
            <a:ahLst/>
            <a:cxnLst>
              <a:cxn ang="0">
                <a:pos x="724" y="1264"/>
              </a:cxn>
              <a:cxn ang="0">
                <a:pos x="515" y="0"/>
              </a:cxn>
              <a:cxn ang="0">
                <a:pos x="455" y="0"/>
              </a:cxn>
              <a:cxn ang="0">
                <a:pos x="503" y="46"/>
              </a:cxn>
              <a:cxn ang="0">
                <a:pos x="712" y="1253"/>
              </a:cxn>
              <a:cxn ang="0">
                <a:pos x="98" y="2113"/>
              </a:cxn>
              <a:cxn ang="0">
                <a:pos x="0" y="2164"/>
              </a:cxn>
              <a:cxn ang="0">
                <a:pos x="110" y="2164"/>
              </a:cxn>
              <a:cxn ang="0">
                <a:pos x="724" y="1264"/>
              </a:cxn>
            </a:cxnLst>
            <a:rect l="0" t="0" r="r" b="b"/>
            <a:pathLst>
              <a:path w="858" h="2164">
                <a:moveTo>
                  <a:pt x="724" y="1264"/>
                </a:moveTo>
                <a:cubicBezTo>
                  <a:pt x="858" y="761"/>
                  <a:pt x="764" y="273"/>
                  <a:pt x="515" y="0"/>
                </a:cubicBezTo>
                <a:cubicBezTo>
                  <a:pt x="455" y="0"/>
                  <a:pt x="455" y="0"/>
                  <a:pt x="455" y="0"/>
                </a:cubicBezTo>
                <a:cubicBezTo>
                  <a:pt x="472" y="15"/>
                  <a:pt x="488" y="30"/>
                  <a:pt x="503" y="46"/>
                </a:cubicBezTo>
                <a:cubicBezTo>
                  <a:pt x="752" y="307"/>
                  <a:pt x="846" y="774"/>
                  <a:pt x="712" y="1253"/>
                </a:cubicBezTo>
                <a:cubicBezTo>
                  <a:pt x="604" y="1642"/>
                  <a:pt x="370" y="1952"/>
                  <a:pt x="98" y="2113"/>
                </a:cubicBezTo>
                <a:cubicBezTo>
                  <a:pt x="66" y="2132"/>
                  <a:pt x="33" y="2149"/>
                  <a:pt x="0" y="2164"/>
                </a:cubicBezTo>
                <a:cubicBezTo>
                  <a:pt x="110" y="2164"/>
                  <a:pt x="110" y="2164"/>
                  <a:pt x="110" y="2164"/>
                </a:cubicBezTo>
                <a:cubicBezTo>
                  <a:pt x="382" y="1995"/>
                  <a:pt x="616" y="1671"/>
                  <a:pt x="724" y="1264"/>
                </a:cubicBezTo>
                <a:close/>
              </a:path>
            </a:pathLst>
          </a:custGeom>
          <a:gradFill rotWithShape="1">
            <a:gsLst>
              <a:gs pos="0">
                <a:srgbClr val="EAEAEA"/>
              </a:gs>
              <a:gs pos="100000">
                <a:srgbClr val="EAEAEA">
                  <a:gamma/>
                  <a:shade val="95294"/>
                  <a:invGamma/>
                </a:srgbClr>
              </a:gs>
            </a:gsLst>
            <a:lin ang="5400000" scaled="1"/>
          </a:gradFill>
          <a:ln w="3175" cap="flat" cmpd="sng">
            <a:noFill/>
            <a:prstDash val="solid"/>
            <a:round/>
            <a:headEnd type="none" w="med" len="med"/>
            <a:tailEnd type="none" w="med" len="med"/>
          </a:ln>
          <a:effectLst/>
        </p:spPr>
        <p:txBody>
          <a:bodyPr/>
          <a:lstStyle/>
          <a:p>
            <a:endParaRPr lang="en-US"/>
          </a:p>
        </p:txBody>
      </p:sp>
      <p:sp>
        <p:nvSpPr>
          <p:cNvPr id="19461" name="Freeform 5"/>
          <p:cNvSpPr>
            <a:spLocks/>
          </p:cNvSpPr>
          <p:nvPr/>
        </p:nvSpPr>
        <p:spPr bwMode="auto">
          <a:xfrm>
            <a:off x="6564313" y="-7938"/>
            <a:ext cx="2598737" cy="6870701"/>
          </a:xfrm>
          <a:custGeom>
            <a:avLst/>
            <a:gdLst/>
            <a:ahLst/>
            <a:cxnLst>
              <a:cxn ang="0">
                <a:pos x="405" y="0"/>
              </a:cxn>
              <a:cxn ang="0">
                <a:pos x="614" y="1264"/>
              </a:cxn>
              <a:cxn ang="0">
                <a:pos x="0" y="2164"/>
              </a:cxn>
              <a:cxn ang="0">
                <a:pos x="817" y="2164"/>
              </a:cxn>
              <a:cxn ang="0">
                <a:pos x="817" y="0"/>
              </a:cxn>
              <a:cxn ang="0">
                <a:pos x="405" y="0"/>
              </a:cxn>
            </a:cxnLst>
            <a:rect l="0" t="0" r="r" b="b"/>
            <a:pathLst>
              <a:path w="817" h="2164">
                <a:moveTo>
                  <a:pt x="405" y="0"/>
                </a:moveTo>
                <a:cubicBezTo>
                  <a:pt x="654" y="273"/>
                  <a:pt x="748" y="761"/>
                  <a:pt x="614" y="1264"/>
                </a:cubicBezTo>
                <a:cubicBezTo>
                  <a:pt x="506" y="1671"/>
                  <a:pt x="272" y="1995"/>
                  <a:pt x="0" y="2164"/>
                </a:cubicBezTo>
                <a:cubicBezTo>
                  <a:pt x="817" y="2164"/>
                  <a:pt x="817" y="2164"/>
                  <a:pt x="817" y="2164"/>
                </a:cubicBezTo>
                <a:cubicBezTo>
                  <a:pt x="817" y="0"/>
                  <a:pt x="817" y="0"/>
                  <a:pt x="817" y="0"/>
                </a:cubicBezTo>
                <a:lnTo>
                  <a:pt x="405" y="0"/>
                </a:lnTo>
                <a:close/>
              </a:path>
            </a:pathLst>
          </a:custGeom>
          <a:gradFill rotWithShape="1">
            <a:gsLst>
              <a:gs pos="0">
                <a:schemeClr val="accent1"/>
              </a:gs>
              <a:gs pos="100000">
                <a:schemeClr val="accent1">
                  <a:gamma/>
                  <a:shade val="65882"/>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19462" name="Freeform 6"/>
          <p:cNvSpPr>
            <a:spLocks/>
          </p:cNvSpPr>
          <p:nvPr/>
        </p:nvSpPr>
        <p:spPr bwMode="auto">
          <a:xfrm rot="5400000">
            <a:off x="6850856" y="6633369"/>
            <a:ext cx="288925" cy="300038"/>
          </a:xfrm>
          <a:custGeom>
            <a:avLst/>
            <a:gdLst/>
            <a:ahLst/>
            <a:cxnLst>
              <a:cxn ang="0">
                <a:pos x="178" y="32"/>
              </a:cxn>
              <a:cxn ang="0">
                <a:pos x="110" y="59"/>
              </a:cxn>
              <a:cxn ang="0">
                <a:pos x="66" y="0"/>
              </a:cxn>
              <a:cxn ang="0">
                <a:pos x="68" y="75"/>
              </a:cxn>
              <a:cxn ang="0">
                <a:pos x="0" y="99"/>
              </a:cxn>
              <a:cxn ang="0">
                <a:pos x="70" y="119"/>
              </a:cxn>
              <a:cxn ang="0">
                <a:pos x="72" y="189"/>
              </a:cxn>
              <a:cxn ang="0">
                <a:pos x="112" y="131"/>
              </a:cxn>
              <a:cxn ang="0">
                <a:pos x="182" y="151"/>
              </a:cxn>
              <a:cxn ang="0">
                <a:pos x="138" y="93"/>
              </a:cxn>
              <a:cxn ang="0">
                <a:pos x="178" y="32"/>
              </a:cxn>
            </a:cxnLst>
            <a:rect l="0" t="0" r="r" b="b"/>
            <a:pathLst>
              <a:path w="182" h="189">
                <a:moveTo>
                  <a:pt x="178" y="32"/>
                </a:moveTo>
                <a:lnTo>
                  <a:pt x="110" y="59"/>
                </a:lnTo>
                <a:lnTo>
                  <a:pt x="66" y="0"/>
                </a:lnTo>
                <a:lnTo>
                  <a:pt x="68" y="75"/>
                </a:lnTo>
                <a:lnTo>
                  <a:pt x="0" y="99"/>
                </a:lnTo>
                <a:lnTo>
                  <a:pt x="70" y="119"/>
                </a:lnTo>
                <a:lnTo>
                  <a:pt x="72" y="189"/>
                </a:lnTo>
                <a:lnTo>
                  <a:pt x="112" y="131"/>
                </a:lnTo>
                <a:lnTo>
                  <a:pt x="182" y="151"/>
                </a:lnTo>
                <a:lnTo>
                  <a:pt x="138" y="93"/>
                </a:lnTo>
                <a:lnTo>
                  <a:pt x="178" y="3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3" name="Freeform 7"/>
          <p:cNvSpPr>
            <a:spLocks/>
          </p:cNvSpPr>
          <p:nvPr/>
        </p:nvSpPr>
        <p:spPr bwMode="auto">
          <a:xfrm rot="5400000">
            <a:off x="7864476" y="5534025"/>
            <a:ext cx="298450" cy="288925"/>
          </a:xfrm>
          <a:custGeom>
            <a:avLst/>
            <a:gdLst/>
            <a:ahLst/>
            <a:cxnLst>
              <a:cxn ang="0">
                <a:pos x="148" y="0"/>
              </a:cxn>
              <a:cxn ang="0">
                <a:pos x="92" y="46"/>
              </a:cxn>
              <a:cxn ang="0">
                <a:pos x="32" y="6"/>
              </a:cxn>
              <a:cxn ang="0">
                <a:pos x="56" y="74"/>
              </a:cxn>
              <a:cxn ang="0">
                <a:pos x="0" y="118"/>
              </a:cxn>
              <a:cxn ang="0">
                <a:pos x="72" y="116"/>
              </a:cxn>
              <a:cxn ang="0">
                <a:pos x="96" y="182"/>
              </a:cxn>
              <a:cxn ang="0">
                <a:pos x="116" y="114"/>
              </a:cxn>
              <a:cxn ang="0">
                <a:pos x="188" y="110"/>
              </a:cxn>
              <a:cxn ang="0">
                <a:pos x="128" y="70"/>
              </a:cxn>
              <a:cxn ang="0">
                <a:pos x="148" y="0"/>
              </a:cxn>
            </a:cxnLst>
            <a:rect l="0" t="0" r="r" b="b"/>
            <a:pathLst>
              <a:path w="188" h="182">
                <a:moveTo>
                  <a:pt x="148" y="0"/>
                </a:moveTo>
                <a:lnTo>
                  <a:pt x="92" y="46"/>
                </a:lnTo>
                <a:lnTo>
                  <a:pt x="32" y="6"/>
                </a:lnTo>
                <a:lnTo>
                  <a:pt x="56" y="74"/>
                </a:lnTo>
                <a:lnTo>
                  <a:pt x="0" y="118"/>
                </a:lnTo>
                <a:lnTo>
                  <a:pt x="72" y="116"/>
                </a:lnTo>
                <a:lnTo>
                  <a:pt x="96" y="182"/>
                </a:lnTo>
                <a:lnTo>
                  <a:pt x="116" y="114"/>
                </a:lnTo>
                <a:lnTo>
                  <a:pt x="188" y="110"/>
                </a:lnTo>
                <a:lnTo>
                  <a:pt x="128" y="70"/>
                </a:lnTo>
                <a:lnTo>
                  <a:pt x="148"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4" name="Freeform 8"/>
          <p:cNvSpPr>
            <a:spLocks/>
          </p:cNvSpPr>
          <p:nvPr/>
        </p:nvSpPr>
        <p:spPr bwMode="auto">
          <a:xfrm rot="5400000">
            <a:off x="8143081" y="5088732"/>
            <a:ext cx="295275" cy="300038"/>
          </a:xfrm>
          <a:custGeom>
            <a:avLst/>
            <a:gdLst/>
            <a:ahLst/>
            <a:cxnLst>
              <a:cxn ang="0">
                <a:pos x="130" y="0"/>
              </a:cxn>
              <a:cxn ang="0">
                <a:pos x="82" y="54"/>
              </a:cxn>
              <a:cxn ang="0">
                <a:pos x="16" y="22"/>
              </a:cxn>
              <a:cxn ang="0">
                <a:pos x="50" y="86"/>
              </a:cxn>
              <a:cxn ang="0">
                <a:pos x="0" y="138"/>
              </a:cxn>
              <a:cxn ang="0">
                <a:pos x="72" y="126"/>
              </a:cxn>
              <a:cxn ang="0">
                <a:pos x="106" y="189"/>
              </a:cxn>
              <a:cxn ang="0">
                <a:pos x="114" y="116"/>
              </a:cxn>
              <a:cxn ang="0">
                <a:pos x="186" y="104"/>
              </a:cxn>
              <a:cxn ang="0">
                <a:pos x="120" y="72"/>
              </a:cxn>
              <a:cxn ang="0">
                <a:pos x="130" y="0"/>
              </a:cxn>
            </a:cxnLst>
            <a:rect l="0" t="0" r="r" b="b"/>
            <a:pathLst>
              <a:path w="186" h="189">
                <a:moveTo>
                  <a:pt x="130" y="0"/>
                </a:moveTo>
                <a:lnTo>
                  <a:pt x="82" y="54"/>
                </a:lnTo>
                <a:lnTo>
                  <a:pt x="16" y="22"/>
                </a:lnTo>
                <a:lnTo>
                  <a:pt x="50" y="86"/>
                </a:lnTo>
                <a:lnTo>
                  <a:pt x="0" y="138"/>
                </a:lnTo>
                <a:lnTo>
                  <a:pt x="72" y="126"/>
                </a:lnTo>
                <a:lnTo>
                  <a:pt x="106" y="189"/>
                </a:lnTo>
                <a:lnTo>
                  <a:pt x="114" y="116"/>
                </a:lnTo>
                <a:lnTo>
                  <a:pt x="186" y="104"/>
                </a:lnTo>
                <a:lnTo>
                  <a:pt x="120" y="72"/>
                </a:lnTo>
                <a:lnTo>
                  <a:pt x="13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5" name="Freeform 9"/>
          <p:cNvSpPr>
            <a:spLocks/>
          </p:cNvSpPr>
          <p:nvPr/>
        </p:nvSpPr>
        <p:spPr bwMode="auto">
          <a:xfrm rot="5400000">
            <a:off x="8362950" y="4619625"/>
            <a:ext cx="295275" cy="295275"/>
          </a:xfrm>
          <a:custGeom>
            <a:avLst/>
            <a:gdLst/>
            <a:ahLst/>
            <a:cxnLst>
              <a:cxn ang="0">
                <a:pos x="130" y="0"/>
              </a:cxn>
              <a:cxn ang="0">
                <a:pos x="80" y="52"/>
              </a:cxn>
              <a:cxn ang="0">
                <a:pos x="14" y="22"/>
              </a:cxn>
              <a:cxn ang="0">
                <a:pos x="50" y="86"/>
              </a:cxn>
              <a:cxn ang="0">
                <a:pos x="0" y="136"/>
              </a:cxn>
              <a:cxn ang="0">
                <a:pos x="70" y="124"/>
              </a:cxn>
              <a:cxn ang="0">
                <a:pos x="104" y="186"/>
              </a:cxn>
              <a:cxn ang="0">
                <a:pos x="114" y="116"/>
              </a:cxn>
              <a:cxn ang="0">
                <a:pos x="186" y="102"/>
              </a:cxn>
              <a:cxn ang="0">
                <a:pos x="120" y="72"/>
              </a:cxn>
              <a:cxn ang="0">
                <a:pos x="130" y="0"/>
              </a:cxn>
            </a:cxnLst>
            <a:rect l="0" t="0" r="r" b="b"/>
            <a:pathLst>
              <a:path w="186" h="186">
                <a:moveTo>
                  <a:pt x="130" y="0"/>
                </a:moveTo>
                <a:lnTo>
                  <a:pt x="80" y="52"/>
                </a:lnTo>
                <a:lnTo>
                  <a:pt x="14" y="22"/>
                </a:lnTo>
                <a:lnTo>
                  <a:pt x="50" y="86"/>
                </a:lnTo>
                <a:lnTo>
                  <a:pt x="0" y="136"/>
                </a:lnTo>
                <a:lnTo>
                  <a:pt x="70" y="124"/>
                </a:lnTo>
                <a:lnTo>
                  <a:pt x="104" y="186"/>
                </a:lnTo>
                <a:lnTo>
                  <a:pt x="114" y="116"/>
                </a:lnTo>
                <a:lnTo>
                  <a:pt x="186" y="102"/>
                </a:lnTo>
                <a:lnTo>
                  <a:pt x="120" y="72"/>
                </a:lnTo>
                <a:lnTo>
                  <a:pt x="13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6" name="Freeform 10"/>
          <p:cNvSpPr>
            <a:spLocks/>
          </p:cNvSpPr>
          <p:nvPr/>
        </p:nvSpPr>
        <p:spPr bwMode="auto">
          <a:xfrm rot="5400000">
            <a:off x="8543132" y="4126706"/>
            <a:ext cx="285750" cy="300037"/>
          </a:xfrm>
          <a:custGeom>
            <a:avLst/>
            <a:gdLst/>
            <a:ahLst/>
            <a:cxnLst>
              <a:cxn ang="0">
                <a:pos x="110" y="0"/>
              </a:cxn>
              <a:cxn ang="0">
                <a:pos x="68" y="59"/>
              </a:cxn>
              <a:cxn ang="0">
                <a:pos x="0" y="36"/>
              </a:cxn>
              <a:cxn ang="0">
                <a:pos x="42" y="95"/>
              </a:cxn>
              <a:cxn ang="0">
                <a:pos x="0" y="153"/>
              </a:cxn>
              <a:cxn ang="0">
                <a:pos x="68" y="131"/>
              </a:cxn>
              <a:cxn ang="0">
                <a:pos x="110" y="189"/>
              </a:cxn>
              <a:cxn ang="0">
                <a:pos x="110" y="117"/>
              </a:cxn>
              <a:cxn ang="0">
                <a:pos x="180" y="95"/>
              </a:cxn>
              <a:cxn ang="0">
                <a:pos x="110" y="73"/>
              </a:cxn>
              <a:cxn ang="0">
                <a:pos x="110" y="0"/>
              </a:cxn>
            </a:cxnLst>
            <a:rect l="0" t="0" r="r" b="b"/>
            <a:pathLst>
              <a:path w="180" h="189">
                <a:moveTo>
                  <a:pt x="110" y="0"/>
                </a:moveTo>
                <a:lnTo>
                  <a:pt x="68" y="59"/>
                </a:lnTo>
                <a:lnTo>
                  <a:pt x="0" y="36"/>
                </a:lnTo>
                <a:lnTo>
                  <a:pt x="42" y="95"/>
                </a:lnTo>
                <a:lnTo>
                  <a:pt x="0" y="153"/>
                </a:lnTo>
                <a:lnTo>
                  <a:pt x="68" y="131"/>
                </a:lnTo>
                <a:lnTo>
                  <a:pt x="110" y="189"/>
                </a:lnTo>
                <a:lnTo>
                  <a:pt x="110" y="117"/>
                </a:lnTo>
                <a:lnTo>
                  <a:pt x="180" y="95"/>
                </a:lnTo>
                <a:lnTo>
                  <a:pt x="110" y="73"/>
                </a:lnTo>
                <a:lnTo>
                  <a:pt x="11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7" name="Freeform 11"/>
          <p:cNvSpPr>
            <a:spLocks/>
          </p:cNvSpPr>
          <p:nvPr/>
        </p:nvSpPr>
        <p:spPr bwMode="auto">
          <a:xfrm rot="5400000">
            <a:off x="8678069" y="3612356"/>
            <a:ext cx="298450" cy="300038"/>
          </a:xfrm>
          <a:custGeom>
            <a:avLst/>
            <a:gdLst/>
            <a:ahLst/>
            <a:cxnLst>
              <a:cxn ang="0">
                <a:pos x="106" y="0"/>
              </a:cxn>
              <a:cxn ang="0">
                <a:pos x="72" y="64"/>
              </a:cxn>
              <a:cxn ang="0">
                <a:pos x="0" y="52"/>
              </a:cxn>
              <a:cxn ang="0">
                <a:pos x="52" y="104"/>
              </a:cxn>
              <a:cxn ang="0">
                <a:pos x="18" y="169"/>
              </a:cxn>
              <a:cxn ang="0">
                <a:pos x="82" y="136"/>
              </a:cxn>
              <a:cxn ang="0">
                <a:pos x="132" y="189"/>
              </a:cxn>
              <a:cxn ang="0">
                <a:pos x="122" y="116"/>
              </a:cxn>
              <a:cxn ang="0">
                <a:pos x="188" y="84"/>
              </a:cxn>
              <a:cxn ang="0">
                <a:pos x="116" y="72"/>
              </a:cxn>
              <a:cxn ang="0">
                <a:pos x="106" y="0"/>
              </a:cxn>
            </a:cxnLst>
            <a:rect l="0" t="0" r="r" b="b"/>
            <a:pathLst>
              <a:path w="188" h="189">
                <a:moveTo>
                  <a:pt x="106" y="0"/>
                </a:moveTo>
                <a:lnTo>
                  <a:pt x="72" y="64"/>
                </a:lnTo>
                <a:lnTo>
                  <a:pt x="0" y="52"/>
                </a:lnTo>
                <a:lnTo>
                  <a:pt x="52" y="104"/>
                </a:lnTo>
                <a:lnTo>
                  <a:pt x="18" y="169"/>
                </a:lnTo>
                <a:lnTo>
                  <a:pt x="82" y="136"/>
                </a:lnTo>
                <a:lnTo>
                  <a:pt x="132" y="189"/>
                </a:lnTo>
                <a:lnTo>
                  <a:pt x="122" y="116"/>
                </a:lnTo>
                <a:lnTo>
                  <a:pt x="188" y="84"/>
                </a:lnTo>
                <a:lnTo>
                  <a:pt x="116" y="72"/>
                </a:lnTo>
                <a:lnTo>
                  <a:pt x="106"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8" name="Freeform 12"/>
          <p:cNvSpPr>
            <a:spLocks/>
          </p:cNvSpPr>
          <p:nvPr/>
        </p:nvSpPr>
        <p:spPr bwMode="auto">
          <a:xfrm rot="5400000">
            <a:off x="8769351" y="3095625"/>
            <a:ext cx="298450" cy="295275"/>
          </a:xfrm>
          <a:custGeom>
            <a:avLst/>
            <a:gdLst/>
            <a:ahLst/>
            <a:cxnLst>
              <a:cxn ang="0">
                <a:pos x="106" y="0"/>
              </a:cxn>
              <a:cxn ang="0">
                <a:pos x="72" y="64"/>
              </a:cxn>
              <a:cxn ang="0">
                <a:pos x="0" y="50"/>
              </a:cxn>
              <a:cxn ang="0">
                <a:pos x="52" y="104"/>
              </a:cxn>
              <a:cxn ang="0">
                <a:pos x="18" y="166"/>
              </a:cxn>
              <a:cxn ang="0">
                <a:pos x="82" y="136"/>
              </a:cxn>
              <a:cxn ang="0">
                <a:pos x="132" y="186"/>
              </a:cxn>
              <a:cxn ang="0">
                <a:pos x="122" y="116"/>
              </a:cxn>
              <a:cxn ang="0">
                <a:pos x="188" y="84"/>
              </a:cxn>
              <a:cxn ang="0">
                <a:pos x="116" y="72"/>
              </a:cxn>
              <a:cxn ang="0">
                <a:pos x="106" y="0"/>
              </a:cxn>
            </a:cxnLst>
            <a:rect l="0" t="0" r="r" b="b"/>
            <a:pathLst>
              <a:path w="188" h="186">
                <a:moveTo>
                  <a:pt x="106" y="0"/>
                </a:moveTo>
                <a:lnTo>
                  <a:pt x="72" y="64"/>
                </a:lnTo>
                <a:lnTo>
                  <a:pt x="0" y="50"/>
                </a:lnTo>
                <a:lnTo>
                  <a:pt x="52" y="104"/>
                </a:lnTo>
                <a:lnTo>
                  <a:pt x="18" y="166"/>
                </a:lnTo>
                <a:lnTo>
                  <a:pt x="82" y="136"/>
                </a:lnTo>
                <a:lnTo>
                  <a:pt x="132" y="186"/>
                </a:lnTo>
                <a:lnTo>
                  <a:pt x="122" y="116"/>
                </a:lnTo>
                <a:lnTo>
                  <a:pt x="188" y="84"/>
                </a:lnTo>
                <a:lnTo>
                  <a:pt x="116" y="72"/>
                </a:lnTo>
                <a:lnTo>
                  <a:pt x="106"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69" name="Freeform 13"/>
          <p:cNvSpPr>
            <a:spLocks/>
          </p:cNvSpPr>
          <p:nvPr/>
        </p:nvSpPr>
        <p:spPr bwMode="auto">
          <a:xfrm rot="5400000">
            <a:off x="8815387" y="2568576"/>
            <a:ext cx="301625" cy="285750"/>
          </a:xfrm>
          <a:custGeom>
            <a:avLst/>
            <a:gdLst/>
            <a:ahLst/>
            <a:cxnLst>
              <a:cxn ang="0">
                <a:pos x="98" y="0"/>
              </a:cxn>
              <a:cxn ang="0">
                <a:pos x="74" y="68"/>
              </a:cxn>
              <a:cxn ang="0">
                <a:pos x="0" y="66"/>
              </a:cxn>
              <a:cxn ang="0">
                <a:pos x="58" y="110"/>
              </a:cxn>
              <a:cxn ang="0">
                <a:pos x="34" y="178"/>
              </a:cxn>
              <a:cxn ang="0">
                <a:pos x="92" y="138"/>
              </a:cxn>
              <a:cxn ang="0">
                <a:pos x="150" y="180"/>
              </a:cxn>
              <a:cxn ang="0">
                <a:pos x="130" y="112"/>
              </a:cxn>
              <a:cxn ang="0">
                <a:pos x="190" y="72"/>
              </a:cxn>
              <a:cxn ang="0">
                <a:pos x="118" y="70"/>
              </a:cxn>
              <a:cxn ang="0">
                <a:pos x="98" y="0"/>
              </a:cxn>
            </a:cxnLst>
            <a:rect l="0" t="0" r="r" b="b"/>
            <a:pathLst>
              <a:path w="190" h="180">
                <a:moveTo>
                  <a:pt x="98" y="0"/>
                </a:moveTo>
                <a:lnTo>
                  <a:pt x="74" y="68"/>
                </a:lnTo>
                <a:lnTo>
                  <a:pt x="0" y="66"/>
                </a:lnTo>
                <a:lnTo>
                  <a:pt x="58" y="110"/>
                </a:lnTo>
                <a:lnTo>
                  <a:pt x="34" y="178"/>
                </a:lnTo>
                <a:lnTo>
                  <a:pt x="92" y="138"/>
                </a:lnTo>
                <a:lnTo>
                  <a:pt x="150" y="180"/>
                </a:lnTo>
                <a:lnTo>
                  <a:pt x="130" y="112"/>
                </a:lnTo>
                <a:lnTo>
                  <a:pt x="190" y="72"/>
                </a:lnTo>
                <a:lnTo>
                  <a:pt x="118" y="70"/>
                </a:lnTo>
                <a:lnTo>
                  <a:pt x="98"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0" name="Freeform 14"/>
          <p:cNvSpPr>
            <a:spLocks/>
          </p:cNvSpPr>
          <p:nvPr/>
        </p:nvSpPr>
        <p:spPr bwMode="auto">
          <a:xfrm rot="5400000">
            <a:off x="8797131" y="2032794"/>
            <a:ext cx="300038" cy="292100"/>
          </a:xfrm>
          <a:custGeom>
            <a:avLst/>
            <a:gdLst/>
            <a:ahLst/>
            <a:cxnLst>
              <a:cxn ang="0">
                <a:pos x="89" y="0"/>
              </a:cxn>
              <a:cxn ang="0">
                <a:pos x="75" y="70"/>
              </a:cxn>
              <a:cxn ang="0">
                <a:pos x="0" y="78"/>
              </a:cxn>
              <a:cxn ang="0">
                <a:pos x="65" y="114"/>
              </a:cxn>
              <a:cxn ang="0">
                <a:pos x="51" y="184"/>
              </a:cxn>
              <a:cxn ang="0">
                <a:pos x="103" y="136"/>
              </a:cxn>
              <a:cxn ang="0">
                <a:pos x="165" y="172"/>
              </a:cxn>
              <a:cxn ang="0">
                <a:pos x="137" y="106"/>
              </a:cxn>
              <a:cxn ang="0">
                <a:pos x="189" y="58"/>
              </a:cxn>
              <a:cxn ang="0">
                <a:pos x="117" y="66"/>
              </a:cxn>
              <a:cxn ang="0">
                <a:pos x="89" y="0"/>
              </a:cxn>
            </a:cxnLst>
            <a:rect l="0" t="0" r="r" b="b"/>
            <a:pathLst>
              <a:path w="189" h="184">
                <a:moveTo>
                  <a:pt x="89" y="0"/>
                </a:moveTo>
                <a:lnTo>
                  <a:pt x="75" y="70"/>
                </a:lnTo>
                <a:lnTo>
                  <a:pt x="0" y="78"/>
                </a:lnTo>
                <a:lnTo>
                  <a:pt x="65" y="114"/>
                </a:lnTo>
                <a:lnTo>
                  <a:pt x="51" y="184"/>
                </a:lnTo>
                <a:lnTo>
                  <a:pt x="103" y="136"/>
                </a:lnTo>
                <a:lnTo>
                  <a:pt x="165" y="172"/>
                </a:lnTo>
                <a:lnTo>
                  <a:pt x="137" y="106"/>
                </a:lnTo>
                <a:lnTo>
                  <a:pt x="189" y="58"/>
                </a:lnTo>
                <a:lnTo>
                  <a:pt x="117" y="66"/>
                </a:lnTo>
                <a:lnTo>
                  <a:pt x="89"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1" name="Freeform 15"/>
          <p:cNvSpPr>
            <a:spLocks/>
          </p:cNvSpPr>
          <p:nvPr/>
        </p:nvSpPr>
        <p:spPr bwMode="auto">
          <a:xfrm rot="5400000">
            <a:off x="8732044" y="1499394"/>
            <a:ext cx="292100" cy="303212"/>
          </a:xfrm>
          <a:custGeom>
            <a:avLst/>
            <a:gdLst/>
            <a:ahLst/>
            <a:cxnLst>
              <a:cxn ang="0">
                <a:pos x="74" y="0"/>
              </a:cxn>
              <a:cxn ang="0">
                <a:pos x="70" y="72"/>
              </a:cxn>
              <a:cxn ang="0">
                <a:pos x="0" y="92"/>
              </a:cxn>
              <a:cxn ang="0">
                <a:pos x="70" y="118"/>
              </a:cxn>
              <a:cxn ang="0">
                <a:pos x="66" y="191"/>
              </a:cxn>
              <a:cxn ang="0">
                <a:pos x="110" y="134"/>
              </a:cxn>
              <a:cxn ang="0">
                <a:pos x="178" y="158"/>
              </a:cxn>
              <a:cxn ang="0">
                <a:pos x="138" y="98"/>
              </a:cxn>
              <a:cxn ang="0">
                <a:pos x="184" y="42"/>
              </a:cxn>
              <a:cxn ang="0">
                <a:pos x="114" y="62"/>
              </a:cxn>
              <a:cxn ang="0">
                <a:pos x="74" y="0"/>
              </a:cxn>
            </a:cxnLst>
            <a:rect l="0" t="0" r="r" b="b"/>
            <a:pathLst>
              <a:path w="184" h="191">
                <a:moveTo>
                  <a:pt x="74" y="0"/>
                </a:moveTo>
                <a:lnTo>
                  <a:pt x="70" y="72"/>
                </a:lnTo>
                <a:lnTo>
                  <a:pt x="0" y="92"/>
                </a:lnTo>
                <a:lnTo>
                  <a:pt x="70" y="118"/>
                </a:lnTo>
                <a:lnTo>
                  <a:pt x="66" y="191"/>
                </a:lnTo>
                <a:lnTo>
                  <a:pt x="110" y="134"/>
                </a:lnTo>
                <a:lnTo>
                  <a:pt x="178" y="158"/>
                </a:lnTo>
                <a:lnTo>
                  <a:pt x="138" y="98"/>
                </a:lnTo>
                <a:lnTo>
                  <a:pt x="184" y="42"/>
                </a:lnTo>
                <a:lnTo>
                  <a:pt x="114" y="62"/>
                </a:lnTo>
                <a:lnTo>
                  <a:pt x="74"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2" name="Freeform 16"/>
          <p:cNvSpPr>
            <a:spLocks/>
          </p:cNvSpPr>
          <p:nvPr/>
        </p:nvSpPr>
        <p:spPr bwMode="auto">
          <a:xfrm rot="5400000">
            <a:off x="8600281" y="991394"/>
            <a:ext cx="288925" cy="300038"/>
          </a:xfrm>
          <a:custGeom>
            <a:avLst/>
            <a:gdLst/>
            <a:ahLst/>
            <a:cxnLst>
              <a:cxn ang="0">
                <a:pos x="72" y="0"/>
              </a:cxn>
              <a:cxn ang="0">
                <a:pos x="70" y="72"/>
              </a:cxn>
              <a:cxn ang="0">
                <a:pos x="0" y="90"/>
              </a:cxn>
              <a:cxn ang="0">
                <a:pos x="68" y="117"/>
              </a:cxn>
              <a:cxn ang="0">
                <a:pos x="64" y="189"/>
              </a:cxn>
              <a:cxn ang="0">
                <a:pos x="108" y="133"/>
              </a:cxn>
              <a:cxn ang="0">
                <a:pos x="176" y="159"/>
              </a:cxn>
              <a:cxn ang="0">
                <a:pos x="136" y="99"/>
              </a:cxn>
              <a:cxn ang="0">
                <a:pos x="182" y="40"/>
              </a:cxn>
              <a:cxn ang="0">
                <a:pos x="112" y="60"/>
              </a:cxn>
              <a:cxn ang="0">
                <a:pos x="72" y="0"/>
              </a:cxn>
            </a:cxnLst>
            <a:rect l="0" t="0" r="r" b="b"/>
            <a:pathLst>
              <a:path w="182" h="189">
                <a:moveTo>
                  <a:pt x="72" y="0"/>
                </a:moveTo>
                <a:lnTo>
                  <a:pt x="70" y="72"/>
                </a:lnTo>
                <a:lnTo>
                  <a:pt x="0" y="90"/>
                </a:lnTo>
                <a:lnTo>
                  <a:pt x="68" y="117"/>
                </a:lnTo>
                <a:lnTo>
                  <a:pt x="64" y="189"/>
                </a:lnTo>
                <a:lnTo>
                  <a:pt x="108" y="133"/>
                </a:lnTo>
                <a:lnTo>
                  <a:pt x="176" y="159"/>
                </a:lnTo>
                <a:lnTo>
                  <a:pt x="136" y="99"/>
                </a:lnTo>
                <a:lnTo>
                  <a:pt x="182" y="40"/>
                </a:lnTo>
                <a:lnTo>
                  <a:pt x="112" y="60"/>
                </a:lnTo>
                <a:lnTo>
                  <a:pt x="72"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3" name="Freeform 17"/>
          <p:cNvSpPr>
            <a:spLocks/>
          </p:cNvSpPr>
          <p:nvPr/>
        </p:nvSpPr>
        <p:spPr bwMode="auto">
          <a:xfrm rot="5400000">
            <a:off x="8411369" y="511969"/>
            <a:ext cx="293687" cy="295275"/>
          </a:xfrm>
          <a:custGeom>
            <a:avLst/>
            <a:gdLst/>
            <a:ahLst/>
            <a:cxnLst>
              <a:cxn ang="0">
                <a:pos x="57" y="0"/>
              </a:cxn>
              <a:cxn ang="0">
                <a:pos x="67" y="70"/>
              </a:cxn>
              <a:cxn ang="0">
                <a:pos x="0" y="102"/>
              </a:cxn>
              <a:cxn ang="0">
                <a:pos x="73" y="116"/>
              </a:cxn>
              <a:cxn ang="0">
                <a:pos x="81" y="186"/>
              </a:cxn>
              <a:cxn ang="0">
                <a:pos x="115" y="124"/>
              </a:cxn>
              <a:cxn ang="0">
                <a:pos x="185" y="136"/>
              </a:cxn>
              <a:cxn ang="0">
                <a:pos x="137" y="84"/>
              </a:cxn>
              <a:cxn ang="0">
                <a:pos x="171" y="20"/>
              </a:cxn>
              <a:cxn ang="0">
                <a:pos x="107" y="52"/>
              </a:cxn>
              <a:cxn ang="0">
                <a:pos x="57" y="0"/>
              </a:cxn>
            </a:cxnLst>
            <a:rect l="0" t="0" r="r" b="b"/>
            <a:pathLst>
              <a:path w="185" h="186">
                <a:moveTo>
                  <a:pt x="57" y="0"/>
                </a:moveTo>
                <a:lnTo>
                  <a:pt x="67" y="70"/>
                </a:lnTo>
                <a:lnTo>
                  <a:pt x="0" y="102"/>
                </a:lnTo>
                <a:lnTo>
                  <a:pt x="73" y="116"/>
                </a:lnTo>
                <a:lnTo>
                  <a:pt x="81" y="186"/>
                </a:lnTo>
                <a:lnTo>
                  <a:pt x="115" y="124"/>
                </a:lnTo>
                <a:lnTo>
                  <a:pt x="185" y="136"/>
                </a:lnTo>
                <a:lnTo>
                  <a:pt x="137" y="84"/>
                </a:lnTo>
                <a:lnTo>
                  <a:pt x="171" y="20"/>
                </a:lnTo>
                <a:lnTo>
                  <a:pt x="107" y="52"/>
                </a:lnTo>
                <a:lnTo>
                  <a:pt x="57"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4" name="Freeform 18"/>
          <p:cNvSpPr>
            <a:spLocks/>
          </p:cNvSpPr>
          <p:nvPr/>
        </p:nvSpPr>
        <p:spPr bwMode="auto">
          <a:xfrm rot="5400000">
            <a:off x="8157369" y="80169"/>
            <a:ext cx="298450" cy="287338"/>
          </a:xfrm>
          <a:custGeom>
            <a:avLst/>
            <a:gdLst/>
            <a:ahLst/>
            <a:cxnLst>
              <a:cxn ang="0">
                <a:pos x="34" y="2"/>
              </a:cxn>
              <a:cxn ang="0">
                <a:pos x="58" y="70"/>
              </a:cxn>
              <a:cxn ang="0">
                <a:pos x="0" y="114"/>
              </a:cxn>
              <a:cxn ang="0">
                <a:pos x="72" y="112"/>
              </a:cxn>
              <a:cxn ang="0">
                <a:pos x="96" y="181"/>
              </a:cxn>
              <a:cxn ang="0">
                <a:pos x="118" y="112"/>
              </a:cxn>
              <a:cxn ang="0">
                <a:pos x="188" y="110"/>
              </a:cxn>
              <a:cxn ang="0">
                <a:pos x="130" y="70"/>
              </a:cxn>
              <a:cxn ang="0">
                <a:pos x="152" y="0"/>
              </a:cxn>
              <a:cxn ang="0">
                <a:pos x="94" y="44"/>
              </a:cxn>
              <a:cxn ang="0">
                <a:pos x="34" y="2"/>
              </a:cxn>
            </a:cxnLst>
            <a:rect l="0" t="0" r="r" b="b"/>
            <a:pathLst>
              <a:path w="188" h="181">
                <a:moveTo>
                  <a:pt x="34" y="2"/>
                </a:moveTo>
                <a:lnTo>
                  <a:pt x="58" y="70"/>
                </a:lnTo>
                <a:lnTo>
                  <a:pt x="0" y="114"/>
                </a:lnTo>
                <a:lnTo>
                  <a:pt x="72" y="112"/>
                </a:lnTo>
                <a:lnTo>
                  <a:pt x="96" y="181"/>
                </a:lnTo>
                <a:lnTo>
                  <a:pt x="118" y="112"/>
                </a:lnTo>
                <a:lnTo>
                  <a:pt x="188" y="110"/>
                </a:lnTo>
                <a:lnTo>
                  <a:pt x="130" y="70"/>
                </a:lnTo>
                <a:lnTo>
                  <a:pt x="152" y="0"/>
                </a:lnTo>
                <a:lnTo>
                  <a:pt x="94" y="44"/>
                </a:lnTo>
                <a:lnTo>
                  <a:pt x="34" y="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75" name="Rectangle 19"/>
          <p:cNvSpPr>
            <a:spLocks noChangeArrowheads="1"/>
          </p:cNvSpPr>
          <p:nvPr/>
        </p:nvSpPr>
        <p:spPr bwMode="auto">
          <a:xfrm>
            <a:off x="8956675" y="0"/>
            <a:ext cx="187325" cy="6858000"/>
          </a:xfrm>
          <a:prstGeom prst="rect">
            <a:avLst/>
          </a:prstGeom>
          <a:gradFill rotWithShape="1">
            <a:gsLst>
              <a:gs pos="0">
                <a:schemeClr val="bg1">
                  <a:gamma/>
                  <a:shade val="46275"/>
                  <a:invGamma/>
                  <a:alpha val="0"/>
                </a:schemeClr>
              </a:gs>
              <a:gs pos="100000">
                <a:schemeClr val="bg1">
                  <a:alpha val="14000"/>
                </a:schemeClr>
              </a:gs>
            </a:gsLst>
            <a:lin ang="0" scaled="1"/>
          </a:gradFill>
          <a:ln w="9525">
            <a:noFill/>
            <a:miter lim="800000"/>
            <a:headEnd/>
            <a:tailEnd/>
          </a:ln>
          <a:effectLst/>
        </p:spPr>
        <p:txBody>
          <a:bodyPr wrap="none" anchor="ctr"/>
          <a:lstStyle/>
          <a:p>
            <a:endParaRPr lang="en-US"/>
          </a:p>
        </p:txBody>
      </p:sp>
      <p:sp>
        <p:nvSpPr>
          <p:cNvPr id="19476" name="Freeform 20"/>
          <p:cNvSpPr>
            <a:spLocks/>
          </p:cNvSpPr>
          <p:nvPr/>
        </p:nvSpPr>
        <p:spPr bwMode="auto">
          <a:xfrm>
            <a:off x="1100138" y="5754688"/>
            <a:ext cx="504825" cy="485775"/>
          </a:xfrm>
          <a:custGeom>
            <a:avLst/>
            <a:gdLst/>
            <a:ahLst/>
            <a:cxnLst>
              <a:cxn ang="0">
                <a:pos x="114" y="89"/>
              </a:cxn>
              <a:cxn ang="0">
                <a:pos x="157" y="54"/>
              </a:cxn>
              <a:cxn ang="0">
                <a:pos x="102" y="57"/>
              </a:cxn>
              <a:cxn ang="0">
                <a:pos x="97" y="53"/>
              </a:cxn>
              <a:cxn ang="0">
                <a:pos x="82" y="16"/>
              </a:cxn>
              <a:cxn ang="0">
                <a:pos x="76" y="0"/>
              </a:cxn>
              <a:cxn ang="0">
                <a:pos x="60" y="55"/>
              </a:cxn>
              <a:cxn ang="0">
                <a:pos x="55" y="58"/>
              </a:cxn>
              <a:cxn ang="0">
                <a:pos x="0" y="61"/>
              </a:cxn>
              <a:cxn ang="0">
                <a:pos x="46" y="92"/>
              </a:cxn>
              <a:cxn ang="0">
                <a:pos x="48" y="98"/>
              </a:cxn>
              <a:cxn ang="0">
                <a:pos x="34" y="148"/>
              </a:cxn>
              <a:cxn ang="0">
                <a:pos x="33" y="151"/>
              </a:cxn>
              <a:cxn ang="0">
                <a:pos x="35" y="149"/>
              </a:cxn>
              <a:cxn ang="0">
                <a:pos x="79" y="117"/>
              </a:cxn>
              <a:cxn ang="0">
                <a:pos x="85" y="117"/>
              </a:cxn>
              <a:cxn ang="0">
                <a:pos x="131" y="148"/>
              </a:cxn>
              <a:cxn ang="0">
                <a:pos x="113" y="94"/>
              </a:cxn>
              <a:cxn ang="0">
                <a:pos x="114" y="89"/>
              </a:cxn>
            </a:cxnLst>
            <a:rect l="0" t="0" r="r" b="b"/>
            <a:pathLst>
              <a:path w="157" h="151">
                <a:moveTo>
                  <a:pt x="114" y="89"/>
                </a:moveTo>
                <a:cubicBezTo>
                  <a:pt x="157" y="54"/>
                  <a:pt x="157" y="54"/>
                  <a:pt x="157" y="54"/>
                </a:cubicBezTo>
                <a:cubicBezTo>
                  <a:pt x="102" y="57"/>
                  <a:pt x="102" y="57"/>
                  <a:pt x="102" y="57"/>
                </a:cubicBezTo>
                <a:cubicBezTo>
                  <a:pt x="100" y="57"/>
                  <a:pt x="98" y="55"/>
                  <a:pt x="97" y="53"/>
                </a:cubicBezTo>
                <a:cubicBezTo>
                  <a:pt x="82" y="16"/>
                  <a:pt x="82" y="16"/>
                  <a:pt x="82" y="16"/>
                </a:cubicBezTo>
                <a:cubicBezTo>
                  <a:pt x="76" y="0"/>
                  <a:pt x="76" y="0"/>
                  <a:pt x="76" y="0"/>
                </a:cubicBezTo>
                <a:cubicBezTo>
                  <a:pt x="60" y="55"/>
                  <a:pt x="60" y="55"/>
                  <a:pt x="60" y="55"/>
                </a:cubicBezTo>
                <a:cubicBezTo>
                  <a:pt x="59" y="57"/>
                  <a:pt x="57" y="58"/>
                  <a:pt x="55" y="58"/>
                </a:cubicBezTo>
                <a:cubicBezTo>
                  <a:pt x="0" y="61"/>
                  <a:pt x="0" y="61"/>
                  <a:pt x="0" y="61"/>
                </a:cubicBezTo>
                <a:cubicBezTo>
                  <a:pt x="46" y="92"/>
                  <a:pt x="46" y="92"/>
                  <a:pt x="46" y="92"/>
                </a:cubicBezTo>
                <a:cubicBezTo>
                  <a:pt x="48" y="93"/>
                  <a:pt x="49" y="96"/>
                  <a:pt x="48" y="98"/>
                </a:cubicBezTo>
                <a:cubicBezTo>
                  <a:pt x="34" y="148"/>
                  <a:pt x="34" y="148"/>
                  <a:pt x="34" y="148"/>
                </a:cubicBezTo>
                <a:cubicBezTo>
                  <a:pt x="33" y="151"/>
                  <a:pt x="33" y="151"/>
                  <a:pt x="33" y="151"/>
                </a:cubicBezTo>
                <a:cubicBezTo>
                  <a:pt x="35" y="149"/>
                  <a:pt x="35" y="149"/>
                  <a:pt x="35" y="149"/>
                </a:cubicBezTo>
                <a:cubicBezTo>
                  <a:pt x="79" y="117"/>
                  <a:pt x="79" y="117"/>
                  <a:pt x="79" y="117"/>
                </a:cubicBezTo>
                <a:cubicBezTo>
                  <a:pt x="80" y="116"/>
                  <a:pt x="83" y="115"/>
                  <a:pt x="85" y="117"/>
                </a:cubicBezTo>
                <a:cubicBezTo>
                  <a:pt x="131" y="148"/>
                  <a:pt x="131" y="148"/>
                  <a:pt x="131" y="148"/>
                </a:cubicBezTo>
                <a:cubicBezTo>
                  <a:pt x="113" y="94"/>
                  <a:pt x="113" y="94"/>
                  <a:pt x="113" y="94"/>
                </a:cubicBezTo>
                <a:cubicBezTo>
                  <a:pt x="112" y="92"/>
                  <a:pt x="113" y="90"/>
                  <a:pt x="114" y="89"/>
                </a:cubicBezTo>
                <a:close/>
              </a:path>
            </a:pathLst>
          </a:custGeom>
          <a:gradFill rotWithShape="1">
            <a:gsLst>
              <a:gs pos="0">
                <a:schemeClr val="bg1">
                  <a:gamma/>
                  <a:shade val="76078"/>
                  <a:invGamma/>
                </a:schemeClr>
              </a:gs>
              <a:gs pos="100000">
                <a:schemeClr val="bg1"/>
              </a:gs>
            </a:gsLst>
            <a:lin ang="18900000" scaled="1"/>
          </a:gradFill>
          <a:ln w="9525" cap="flat" cmpd="sng">
            <a:noFill/>
            <a:prstDash val="solid"/>
            <a:round/>
            <a:headEnd type="none" w="med" len="med"/>
            <a:tailEnd type="none" w="med" len="med"/>
          </a:ln>
          <a:effectLst/>
        </p:spPr>
        <p:txBody>
          <a:bodyPr/>
          <a:lstStyle/>
          <a:p>
            <a:endParaRPr lang="en-US"/>
          </a:p>
        </p:txBody>
      </p:sp>
      <p:sp>
        <p:nvSpPr>
          <p:cNvPr id="19477" name="Freeform 21"/>
          <p:cNvSpPr>
            <a:spLocks/>
          </p:cNvSpPr>
          <p:nvPr/>
        </p:nvSpPr>
        <p:spPr bwMode="auto">
          <a:xfrm>
            <a:off x="127000" y="5180013"/>
            <a:ext cx="796925" cy="763587"/>
          </a:xfrm>
          <a:custGeom>
            <a:avLst/>
            <a:gdLst/>
            <a:ahLst/>
            <a:cxnLst>
              <a:cxn ang="0">
                <a:pos x="179" y="141"/>
              </a:cxn>
              <a:cxn ang="0">
                <a:pos x="248" y="86"/>
              </a:cxn>
              <a:cxn ang="0">
                <a:pos x="160" y="90"/>
              </a:cxn>
              <a:cxn ang="0">
                <a:pos x="154" y="86"/>
              </a:cxn>
              <a:cxn ang="0">
                <a:pos x="120" y="0"/>
              </a:cxn>
              <a:cxn ang="0">
                <a:pos x="99" y="70"/>
              </a:cxn>
              <a:cxn ang="0">
                <a:pos x="94" y="88"/>
              </a:cxn>
              <a:cxn ang="0">
                <a:pos x="88" y="93"/>
              </a:cxn>
              <a:cxn ang="0">
                <a:pos x="0" y="97"/>
              </a:cxn>
              <a:cxn ang="0">
                <a:pos x="74" y="146"/>
              </a:cxn>
              <a:cxn ang="0">
                <a:pos x="77" y="153"/>
              </a:cxn>
              <a:cxn ang="0">
                <a:pos x="53" y="237"/>
              </a:cxn>
              <a:cxn ang="0">
                <a:pos x="52" y="238"/>
              </a:cxn>
              <a:cxn ang="0">
                <a:pos x="126" y="184"/>
              </a:cxn>
              <a:cxn ang="0">
                <a:pos x="133" y="184"/>
              </a:cxn>
              <a:cxn ang="0">
                <a:pos x="207" y="234"/>
              </a:cxn>
              <a:cxn ang="0">
                <a:pos x="177" y="148"/>
              </a:cxn>
              <a:cxn ang="0">
                <a:pos x="179" y="141"/>
              </a:cxn>
            </a:cxnLst>
            <a:rect l="0" t="0" r="r" b="b"/>
            <a:pathLst>
              <a:path w="248" h="238">
                <a:moveTo>
                  <a:pt x="179" y="141"/>
                </a:moveTo>
                <a:cubicBezTo>
                  <a:pt x="248" y="86"/>
                  <a:pt x="248" y="86"/>
                  <a:pt x="248" y="86"/>
                </a:cubicBezTo>
                <a:cubicBezTo>
                  <a:pt x="160" y="90"/>
                  <a:pt x="160" y="90"/>
                  <a:pt x="160" y="90"/>
                </a:cubicBezTo>
                <a:cubicBezTo>
                  <a:pt x="158" y="90"/>
                  <a:pt x="155" y="88"/>
                  <a:pt x="154" y="86"/>
                </a:cubicBezTo>
                <a:cubicBezTo>
                  <a:pt x="120" y="0"/>
                  <a:pt x="120" y="0"/>
                  <a:pt x="120" y="0"/>
                </a:cubicBezTo>
                <a:cubicBezTo>
                  <a:pt x="99" y="70"/>
                  <a:pt x="99" y="70"/>
                  <a:pt x="99" y="70"/>
                </a:cubicBezTo>
                <a:cubicBezTo>
                  <a:pt x="94" y="88"/>
                  <a:pt x="94" y="88"/>
                  <a:pt x="94" y="88"/>
                </a:cubicBezTo>
                <a:cubicBezTo>
                  <a:pt x="93" y="91"/>
                  <a:pt x="91" y="93"/>
                  <a:pt x="88" y="93"/>
                </a:cubicBezTo>
                <a:cubicBezTo>
                  <a:pt x="0" y="97"/>
                  <a:pt x="0" y="97"/>
                  <a:pt x="0" y="97"/>
                </a:cubicBezTo>
                <a:cubicBezTo>
                  <a:pt x="74" y="146"/>
                  <a:pt x="74" y="146"/>
                  <a:pt x="74" y="146"/>
                </a:cubicBezTo>
                <a:cubicBezTo>
                  <a:pt x="77" y="148"/>
                  <a:pt x="78" y="151"/>
                  <a:pt x="77" y="153"/>
                </a:cubicBezTo>
                <a:cubicBezTo>
                  <a:pt x="53" y="237"/>
                  <a:pt x="53" y="237"/>
                  <a:pt x="53" y="237"/>
                </a:cubicBezTo>
                <a:cubicBezTo>
                  <a:pt x="52" y="238"/>
                  <a:pt x="52" y="238"/>
                  <a:pt x="52" y="238"/>
                </a:cubicBezTo>
                <a:cubicBezTo>
                  <a:pt x="126" y="184"/>
                  <a:pt x="126" y="184"/>
                  <a:pt x="126" y="184"/>
                </a:cubicBezTo>
                <a:cubicBezTo>
                  <a:pt x="128" y="182"/>
                  <a:pt x="130" y="182"/>
                  <a:pt x="133" y="184"/>
                </a:cubicBezTo>
                <a:cubicBezTo>
                  <a:pt x="207" y="234"/>
                  <a:pt x="207" y="234"/>
                  <a:pt x="207" y="234"/>
                </a:cubicBezTo>
                <a:cubicBezTo>
                  <a:pt x="177" y="148"/>
                  <a:pt x="177" y="148"/>
                  <a:pt x="177" y="148"/>
                </a:cubicBezTo>
                <a:cubicBezTo>
                  <a:pt x="177" y="145"/>
                  <a:pt x="177" y="143"/>
                  <a:pt x="179" y="141"/>
                </a:cubicBezTo>
                <a:close/>
              </a:path>
            </a:pathLst>
          </a:custGeom>
          <a:gradFill rotWithShape="1">
            <a:gsLst>
              <a:gs pos="0">
                <a:schemeClr val="bg1">
                  <a:gamma/>
                  <a:shade val="76078"/>
                  <a:invGamma/>
                </a:schemeClr>
              </a:gs>
              <a:gs pos="100000">
                <a:schemeClr val="bg1"/>
              </a:gs>
            </a:gsLst>
            <a:lin ang="18900000" scaled="1"/>
          </a:gradFill>
          <a:ln w="9525" cap="flat" cmpd="sng">
            <a:noFill/>
            <a:prstDash val="solid"/>
            <a:round/>
            <a:headEnd type="none" w="med" len="med"/>
            <a:tailEnd type="none" w="med" len="med"/>
          </a:ln>
          <a:effectLst/>
        </p:spPr>
        <p:txBody>
          <a:bodyPr/>
          <a:lstStyle/>
          <a:p>
            <a:endParaRPr lang="en-US"/>
          </a:p>
        </p:txBody>
      </p:sp>
      <p:sp>
        <p:nvSpPr>
          <p:cNvPr id="19478" name="Freeform 22"/>
          <p:cNvSpPr>
            <a:spLocks noEditPoints="1"/>
          </p:cNvSpPr>
          <p:nvPr/>
        </p:nvSpPr>
        <p:spPr bwMode="auto">
          <a:xfrm>
            <a:off x="-20638" y="5340350"/>
            <a:ext cx="2335213" cy="1544638"/>
          </a:xfrm>
          <a:custGeom>
            <a:avLst/>
            <a:gdLst/>
            <a:ahLst/>
            <a:cxnLst>
              <a:cxn ang="0">
                <a:pos x="117" y="190"/>
              </a:cxn>
              <a:cxn ang="0">
                <a:pos x="135" y="193"/>
              </a:cxn>
              <a:cxn ang="0">
                <a:pos x="170" y="199"/>
              </a:cxn>
              <a:cxn ang="0">
                <a:pos x="189" y="203"/>
              </a:cxn>
              <a:cxn ang="0">
                <a:pos x="360" y="265"/>
              </a:cxn>
              <a:cxn ang="0">
                <a:pos x="374" y="272"/>
              </a:cxn>
              <a:cxn ang="0">
                <a:pos x="328" y="184"/>
              </a:cxn>
              <a:cxn ang="0">
                <a:pos x="413" y="133"/>
              </a:cxn>
              <a:cxn ang="0">
                <a:pos x="366" y="105"/>
              </a:cxn>
              <a:cxn ang="0">
                <a:pos x="348" y="95"/>
              </a:cxn>
              <a:cxn ang="0">
                <a:pos x="316" y="79"/>
              </a:cxn>
              <a:cxn ang="0">
                <a:pos x="293" y="69"/>
              </a:cxn>
              <a:cxn ang="0">
                <a:pos x="236" y="98"/>
              </a:cxn>
              <a:cxn ang="0">
                <a:pos x="262" y="204"/>
              </a:cxn>
              <a:cxn ang="0">
                <a:pos x="48" y="183"/>
              </a:cxn>
              <a:cxn ang="0">
                <a:pos x="86" y="186"/>
              </a:cxn>
              <a:cxn ang="0">
                <a:pos x="24" y="46"/>
              </a:cxn>
              <a:cxn ang="0">
                <a:pos x="130" y="31"/>
              </a:cxn>
              <a:cxn ang="0">
                <a:pos x="102" y="11"/>
              </a:cxn>
              <a:cxn ang="0">
                <a:pos x="71" y="6"/>
              </a:cxn>
              <a:cxn ang="0">
                <a:pos x="31" y="2"/>
              </a:cxn>
              <a:cxn ang="0">
                <a:pos x="3" y="182"/>
              </a:cxn>
              <a:cxn ang="0">
                <a:pos x="472" y="175"/>
              </a:cxn>
              <a:cxn ang="0">
                <a:pos x="454" y="175"/>
              </a:cxn>
              <a:cxn ang="0">
                <a:pos x="652" y="358"/>
              </a:cxn>
              <a:cxn ang="0">
                <a:pos x="636" y="338"/>
              </a:cxn>
              <a:cxn ang="0">
                <a:pos x="627" y="327"/>
              </a:cxn>
              <a:cxn ang="0">
                <a:pos x="636" y="359"/>
              </a:cxn>
              <a:cxn ang="0">
                <a:pos x="726" y="477"/>
              </a:cxn>
              <a:cxn ang="0">
                <a:pos x="726" y="475"/>
              </a:cxn>
              <a:cxn ang="0">
                <a:pos x="678" y="395"/>
              </a:cxn>
              <a:cxn ang="0">
                <a:pos x="667" y="379"/>
              </a:cxn>
              <a:cxn ang="0">
                <a:pos x="664" y="444"/>
              </a:cxn>
              <a:cxn ang="0">
                <a:pos x="595" y="435"/>
              </a:cxn>
              <a:cxn ang="0">
                <a:pos x="604" y="444"/>
              </a:cxn>
              <a:cxn ang="0">
                <a:pos x="608" y="448"/>
              </a:cxn>
              <a:cxn ang="0">
                <a:pos x="727" y="477"/>
              </a:cxn>
              <a:cxn ang="0">
                <a:pos x="596" y="360"/>
              </a:cxn>
              <a:cxn ang="0">
                <a:pos x="614" y="310"/>
              </a:cxn>
              <a:cxn ang="0">
                <a:pos x="602" y="297"/>
              </a:cxn>
              <a:cxn ang="0">
                <a:pos x="563" y="255"/>
              </a:cxn>
              <a:cxn ang="0">
                <a:pos x="502" y="199"/>
              </a:cxn>
              <a:cxn ang="0">
                <a:pos x="493" y="293"/>
              </a:cxn>
              <a:cxn ang="0">
                <a:pos x="394" y="283"/>
              </a:cxn>
              <a:cxn ang="0">
                <a:pos x="409" y="291"/>
              </a:cxn>
              <a:cxn ang="0">
                <a:pos x="453" y="319"/>
              </a:cxn>
              <a:cxn ang="0">
                <a:pos x="491" y="345"/>
              </a:cxn>
              <a:cxn ang="0">
                <a:pos x="504" y="354"/>
              </a:cxn>
              <a:cxn ang="0">
                <a:pos x="545" y="388"/>
              </a:cxn>
              <a:cxn ang="0">
                <a:pos x="565" y="405"/>
              </a:cxn>
              <a:cxn ang="0">
                <a:pos x="580" y="419"/>
              </a:cxn>
              <a:cxn ang="0">
                <a:pos x="546" y="370"/>
              </a:cxn>
              <a:cxn ang="0">
                <a:pos x="0" y="328"/>
              </a:cxn>
              <a:cxn ang="0">
                <a:pos x="0" y="221"/>
              </a:cxn>
            </a:cxnLst>
            <a:rect l="0" t="0" r="r" b="b"/>
            <a:pathLst>
              <a:path w="727" h="481">
                <a:moveTo>
                  <a:pt x="262" y="204"/>
                </a:moveTo>
                <a:cubicBezTo>
                  <a:pt x="175" y="146"/>
                  <a:pt x="175" y="146"/>
                  <a:pt x="175" y="146"/>
                </a:cubicBezTo>
                <a:cubicBezTo>
                  <a:pt x="117" y="190"/>
                  <a:pt x="117" y="190"/>
                  <a:pt x="117" y="190"/>
                </a:cubicBezTo>
                <a:cubicBezTo>
                  <a:pt x="117" y="190"/>
                  <a:pt x="117" y="190"/>
                  <a:pt x="117" y="190"/>
                </a:cubicBezTo>
                <a:cubicBezTo>
                  <a:pt x="123" y="191"/>
                  <a:pt x="129" y="191"/>
                  <a:pt x="135" y="192"/>
                </a:cubicBezTo>
                <a:cubicBezTo>
                  <a:pt x="135" y="193"/>
                  <a:pt x="135" y="193"/>
                  <a:pt x="135" y="193"/>
                </a:cubicBezTo>
                <a:cubicBezTo>
                  <a:pt x="141" y="194"/>
                  <a:pt x="147" y="195"/>
                  <a:pt x="153" y="196"/>
                </a:cubicBezTo>
                <a:cubicBezTo>
                  <a:pt x="153" y="196"/>
                  <a:pt x="153" y="196"/>
                  <a:pt x="154" y="196"/>
                </a:cubicBezTo>
                <a:cubicBezTo>
                  <a:pt x="159" y="197"/>
                  <a:pt x="165" y="198"/>
                  <a:pt x="170" y="199"/>
                </a:cubicBezTo>
                <a:cubicBezTo>
                  <a:pt x="171" y="199"/>
                  <a:pt x="171" y="199"/>
                  <a:pt x="171" y="199"/>
                </a:cubicBezTo>
                <a:cubicBezTo>
                  <a:pt x="177" y="201"/>
                  <a:pt x="183" y="202"/>
                  <a:pt x="188" y="203"/>
                </a:cubicBezTo>
                <a:cubicBezTo>
                  <a:pt x="188" y="203"/>
                  <a:pt x="188" y="203"/>
                  <a:pt x="189" y="203"/>
                </a:cubicBezTo>
                <a:cubicBezTo>
                  <a:pt x="246" y="217"/>
                  <a:pt x="299" y="236"/>
                  <a:pt x="346" y="259"/>
                </a:cubicBezTo>
                <a:cubicBezTo>
                  <a:pt x="346" y="259"/>
                  <a:pt x="346" y="259"/>
                  <a:pt x="346" y="259"/>
                </a:cubicBezTo>
                <a:cubicBezTo>
                  <a:pt x="351" y="261"/>
                  <a:pt x="355" y="263"/>
                  <a:pt x="360" y="265"/>
                </a:cubicBezTo>
                <a:cubicBezTo>
                  <a:pt x="360" y="265"/>
                  <a:pt x="360" y="265"/>
                  <a:pt x="360" y="265"/>
                </a:cubicBezTo>
                <a:cubicBezTo>
                  <a:pt x="365" y="268"/>
                  <a:pt x="369" y="270"/>
                  <a:pt x="374" y="272"/>
                </a:cubicBezTo>
                <a:cubicBezTo>
                  <a:pt x="374" y="272"/>
                  <a:pt x="374" y="272"/>
                  <a:pt x="374" y="272"/>
                </a:cubicBezTo>
                <a:cubicBezTo>
                  <a:pt x="387" y="227"/>
                  <a:pt x="387" y="227"/>
                  <a:pt x="387" y="227"/>
                </a:cubicBezTo>
                <a:cubicBezTo>
                  <a:pt x="331" y="190"/>
                  <a:pt x="331" y="190"/>
                  <a:pt x="331" y="190"/>
                </a:cubicBezTo>
                <a:cubicBezTo>
                  <a:pt x="329" y="189"/>
                  <a:pt x="328" y="186"/>
                  <a:pt x="328" y="184"/>
                </a:cubicBezTo>
                <a:cubicBezTo>
                  <a:pt x="329" y="182"/>
                  <a:pt x="331" y="181"/>
                  <a:pt x="333" y="181"/>
                </a:cubicBezTo>
                <a:cubicBezTo>
                  <a:pt x="400" y="178"/>
                  <a:pt x="400" y="178"/>
                  <a:pt x="400" y="178"/>
                </a:cubicBezTo>
                <a:cubicBezTo>
                  <a:pt x="413" y="133"/>
                  <a:pt x="413" y="133"/>
                  <a:pt x="413" y="133"/>
                </a:cubicBezTo>
                <a:cubicBezTo>
                  <a:pt x="403" y="126"/>
                  <a:pt x="393" y="120"/>
                  <a:pt x="382" y="114"/>
                </a:cubicBezTo>
                <a:cubicBezTo>
                  <a:pt x="382" y="114"/>
                  <a:pt x="382" y="114"/>
                  <a:pt x="382" y="114"/>
                </a:cubicBezTo>
                <a:cubicBezTo>
                  <a:pt x="377" y="111"/>
                  <a:pt x="371" y="108"/>
                  <a:pt x="366" y="105"/>
                </a:cubicBezTo>
                <a:cubicBezTo>
                  <a:pt x="366" y="105"/>
                  <a:pt x="365" y="104"/>
                  <a:pt x="365" y="104"/>
                </a:cubicBezTo>
                <a:cubicBezTo>
                  <a:pt x="360" y="101"/>
                  <a:pt x="355" y="99"/>
                  <a:pt x="350" y="96"/>
                </a:cubicBezTo>
                <a:cubicBezTo>
                  <a:pt x="349" y="96"/>
                  <a:pt x="348" y="95"/>
                  <a:pt x="348" y="95"/>
                </a:cubicBezTo>
                <a:cubicBezTo>
                  <a:pt x="343" y="92"/>
                  <a:pt x="338" y="90"/>
                  <a:pt x="333" y="87"/>
                </a:cubicBezTo>
                <a:cubicBezTo>
                  <a:pt x="332" y="87"/>
                  <a:pt x="331" y="86"/>
                  <a:pt x="330" y="86"/>
                </a:cubicBezTo>
                <a:cubicBezTo>
                  <a:pt x="325" y="83"/>
                  <a:pt x="320" y="81"/>
                  <a:pt x="316" y="79"/>
                </a:cubicBezTo>
                <a:cubicBezTo>
                  <a:pt x="314" y="78"/>
                  <a:pt x="313" y="78"/>
                  <a:pt x="311" y="77"/>
                </a:cubicBezTo>
                <a:cubicBezTo>
                  <a:pt x="307" y="75"/>
                  <a:pt x="302" y="73"/>
                  <a:pt x="298" y="71"/>
                </a:cubicBezTo>
                <a:cubicBezTo>
                  <a:pt x="296" y="70"/>
                  <a:pt x="295" y="69"/>
                  <a:pt x="293" y="69"/>
                </a:cubicBezTo>
                <a:cubicBezTo>
                  <a:pt x="289" y="67"/>
                  <a:pt x="284" y="65"/>
                  <a:pt x="280" y="63"/>
                </a:cubicBezTo>
                <a:cubicBezTo>
                  <a:pt x="280" y="63"/>
                  <a:pt x="280" y="63"/>
                  <a:pt x="280" y="63"/>
                </a:cubicBezTo>
                <a:cubicBezTo>
                  <a:pt x="236" y="98"/>
                  <a:pt x="236" y="98"/>
                  <a:pt x="236" y="98"/>
                </a:cubicBezTo>
                <a:cubicBezTo>
                  <a:pt x="271" y="197"/>
                  <a:pt x="271" y="197"/>
                  <a:pt x="271" y="197"/>
                </a:cubicBezTo>
                <a:cubicBezTo>
                  <a:pt x="271" y="199"/>
                  <a:pt x="271" y="202"/>
                  <a:pt x="269" y="203"/>
                </a:cubicBezTo>
                <a:cubicBezTo>
                  <a:pt x="266" y="205"/>
                  <a:pt x="264" y="205"/>
                  <a:pt x="262" y="204"/>
                </a:cubicBezTo>
                <a:close/>
                <a:moveTo>
                  <a:pt x="28" y="182"/>
                </a:moveTo>
                <a:cubicBezTo>
                  <a:pt x="33" y="182"/>
                  <a:pt x="39" y="182"/>
                  <a:pt x="44" y="183"/>
                </a:cubicBezTo>
                <a:cubicBezTo>
                  <a:pt x="45" y="183"/>
                  <a:pt x="46" y="183"/>
                  <a:pt x="48" y="183"/>
                </a:cubicBezTo>
                <a:cubicBezTo>
                  <a:pt x="54" y="183"/>
                  <a:pt x="59" y="184"/>
                  <a:pt x="65" y="184"/>
                </a:cubicBezTo>
                <a:cubicBezTo>
                  <a:pt x="66" y="184"/>
                  <a:pt x="66" y="184"/>
                  <a:pt x="67" y="184"/>
                </a:cubicBezTo>
                <a:cubicBezTo>
                  <a:pt x="73" y="185"/>
                  <a:pt x="80" y="185"/>
                  <a:pt x="86" y="186"/>
                </a:cubicBezTo>
                <a:cubicBezTo>
                  <a:pt x="86" y="186"/>
                  <a:pt x="86" y="186"/>
                  <a:pt x="86" y="186"/>
                </a:cubicBezTo>
                <a:cubicBezTo>
                  <a:pt x="110" y="104"/>
                  <a:pt x="110" y="104"/>
                  <a:pt x="110" y="104"/>
                </a:cubicBezTo>
                <a:cubicBezTo>
                  <a:pt x="24" y="46"/>
                  <a:pt x="24" y="46"/>
                  <a:pt x="24" y="46"/>
                </a:cubicBezTo>
                <a:cubicBezTo>
                  <a:pt x="22" y="45"/>
                  <a:pt x="21" y="42"/>
                  <a:pt x="22" y="40"/>
                </a:cubicBezTo>
                <a:cubicBezTo>
                  <a:pt x="22" y="37"/>
                  <a:pt x="25" y="35"/>
                  <a:pt x="27" y="35"/>
                </a:cubicBezTo>
                <a:cubicBezTo>
                  <a:pt x="130" y="31"/>
                  <a:pt x="130" y="31"/>
                  <a:pt x="130" y="31"/>
                </a:cubicBezTo>
                <a:cubicBezTo>
                  <a:pt x="133" y="18"/>
                  <a:pt x="133" y="18"/>
                  <a:pt x="133" y="18"/>
                </a:cubicBezTo>
                <a:cubicBezTo>
                  <a:pt x="124" y="15"/>
                  <a:pt x="114" y="14"/>
                  <a:pt x="104" y="12"/>
                </a:cubicBezTo>
                <a:cubicBezTo>
                  <a:pt x="103" y="12"/>
                  <a:pt x="103" y="12"/>
                  <a:pt x="102" y="11"/>
                </a:cubicBezTo>
                <a:cubicBezTo>
                  <a:pt x="97" y="11"/>
                  <a:pt x="93" y="10"/>
                  <a:pt x="89" y="9"/>
                </a:cubicBezTo>
                <a:cubicBezTo>
                  <a:pt x="87" y="9"/>
                  <a:pt x="84" y="8"/>
                  <a:pt x="81" y="8"/>
                </a:cubicBezTo>
                <a:cubicBezTo>
                  <a:pt x="78" y="8"/>
                  <a:pt x="74" y="7"/>
                  <a:pt x="71" y="6"/>
                </a:cubicBezTo>
                <a:cubicBezTo>
                  <a:pt x="65" y="6"/>
                  <a:pt x="59" y="5"/>
                  <a:pt x="53" y="4"/>
                </a:cubicBezTo>
                <a:cubicBezTo>
                  <a:pt x="50" y="4"/>
                  <a:pt x="48" y="4"/>
                  <a:pt x="45" y="3"/>
                </a:cubicBezTo>
                <a:cubicBezTo>
                  <a:pt x="41" y="3"/>
                  <a:pt x="36" y="2"/>
                  <a:pt x="31" y="2"/>
                </a:cubicBezTo>
                <a:cubicBezTo>
                  <a:pt x="28" y="2"/>
                  <a:pt x="26" y="2"/>
                  <a:pt x="24" y="1"/>
                </a:cubicBezTo>
                <a:cubicBezTo>
                  <a:pt x="17" y="1"/>
                  <a:pt x="10" y="0"/>
                  <a:pt x="3" y="0"/>
                </a:cubicBezTo>
                <a:cubicBezTo>
                  <a:pt x="3" y="90"/>
                  <a:pt x="3" y="182"/>
                  <a:pt x="3" y="182"/>
                </a:cubicBezTo>
                <a:cubicBezTo>
                  <a:pt x="10" y="182"/>
                  <a:pt x="17" y="182"/>
                  <a:pt x="23" y="182"/>
                </a:cubicBezTo>
                <a:cubicBezTo>
                  <a:pt x="25" y="182"/>
                  <a:pt x="26" y="182"/>
                  <a:pt x="28" y="182"/>
                </a:cubicBezTo>
                <a:close/>
                <a:moveTo>
                  <a:pt x="472" y="175"/>
                </a:moveTo>
                <a:cubicBezTo>
                  <a:pt x="471" y="174"/>
                  <a:pt x="471" y="174"/>
                  <a:pt x="470" y="173"/>
                </a:cubicBezTo>
                <a:cubicBezTo>
                  <a:pt x="462" y="167"/>
                  <a:pt x="455" y="162"/>
                  <a:pt x="446" y="156"/>
                </a:cubicBezTo>
                <a:cubicBezTo>
                  <a:pt x="454" y="175"/>
                  <a:pt x="454" y="175"/>
                  <a:pt x="454" y="175"/>
                </a:cubicBezTo>
                <a:lnTo>
                  <a:pt x="472" y="175"/>
                </a:lnTo>
                <a:close/>
                <a:moveTo>
                  <a:pt x="652" y="358"/>
                </a:moveTo>
                <a:cubicBezTo>
                  <a:pt x="652" y="358"/>
                  <a:pt x="652" y="358"/>
                  <a:pt x="652" y="358"/>
                </a:cubicBezTo>
                <a:cubicBezTo>
                  <a:pt x="649" y="355"/>
                  <a:pt x="647" y="351"/>
                  <a:pt x="644" y="348"/>
                </a:cubicBezTo>
                <a:cubicBezTo>
                  <a:pt x="644" y="348"/>
                  <a:pt x="644" y="348"/>
                  <a:pt x="644" y="348"/>
                </a:cubicBezTo>
                <a:cubicBezTo>
                  <a:pt x="642" y="344"/>
                  <a:pt x="639" y="341"/>
                  <a:pt x="636" y="338"/>
                </a:cubicBezTo>
                <a:cubicBezTo>
                  <a:pt x="636" y="337"/>
                  <a:pt x="636" y="337"/>
                  <a:pt x="636" y="337"/>
                </a:cubicBezTo>
                <a:cubicBezTo>
                  <a:pt x="633" y="334"/>
                  <a:pt x="631" y="330"/>
                  <a:pt x="628" y="327"/>
                </a:cubicBezTo>
                <a:cubicBezTo>
                  <a:pt x="628" y="327"/>
                  <a:pt x="628" y="327"/>
                  <a:pt x="627" y="327"/>
                </a:cubicBezTo>
                <a:cubicBezTo>
                  <a:pt x="625" y="323"/>
                  <a:pt x="622" y="319"/>
                  <a:pt x="619" y="316"/>
                </a:cubicBezTo>
                <a:cubicBezTo>
                  <a:pt x="619" y="316"/>
                  <a:pt x="619" y="316"/>
                  <a:pt x="619" y="316"/>
                </a:cubicBezTo>
                <a:cubicBezTo>
                  <a:pt x="636" y="359"/>
                  <a:pt x="636" y="359"/>
                  <a:pt x="636" y="359"/>
                </a:cubicBezTo>
                <a:lnTo>
                  <a:pt x="652" y="358"/>
                </a:lnTo>
                <a:close/>
                <a:moveTo>
                  <a:pt x="727" y="477"/>
                </a:moveTo>
                <a:cubicBezTo>
                  <a:pt x="727" y="477"/>
                  <a:pt x="727" y="477"/>
                  <a:pt x="726" y="477"/>
                </a:cubicBezTo>
                <a:cubicBezTo>
                  <a:pt x="726" y="477"/>
                  <a:pt x="726" y="476"/>
                  <a:pt x="726" y="476"/>
                </a:cubicBezTo>
                <a:cubicBezTo>
                  <a:pt x="726" y="476"/>
                  <a:pt x="726" y="476"/>
                  <a:pt x="726" y="476"/>
                </a:cubicBezTo>
                <a:cubicBezTo>
                  <a:pt x="726" y="475"/>
                  <a:pt x="726" y="475"/>
                  <a:pt x="726" y="475"/>
                </a:cubicBezTo>
                <a:cubicBezTo>
                  <a:pt x="725" y="474"/>
                  <a:pt x="725" y="474"/>
                  <a:pt x="725" y="473"/>
                </a:cubicBezTo>
                <a:cubicBezTo>
                  <a:pt x="725" y="473"/>
                  <a:pt x="725" y="473"/>
                  <a:pt x="725" y="473"/>
                </a:cubicBezTo>
                <a:cubicBezTo>
                  <a:pt x="719" y="462"/>
                  <a:pt x="704" y="434"/>
                  <a:pt x="678" y="395"/>
                </a:cubicBezTo>
                <a:cubicBezTo>
                  <a:pt x="678" y="395"/>
                  <a:pt x="678" y="395"/>
                  <a:pt x="678" y="395"/>
                </a:cubicBezTo>
                <a:cubicBezTo>
                  <a:pt x="675" y="390"/>
                  <a:pt x="671" y="385"/>
                  <a:pt x="667" y="379"/>
                </a:cubicBezTo>
                <a:cubicBezTo>
                  <a:pt x="667" y="379"/>
                  <a:pt x="667" y="379"/>
                  <a:pt x="667" y="379"/>
                </a:cubicBezTo>
                <a:cubicBezTo>
                  <a:pt x="649" y="394"/>
                  <a:pt x="649" y="394"/>
                  <a:pt x="649" y="394"/>
                </a:cubicBezTo>
                <a:cubicBezTo>
                  <a:pt x="665" y="440"/>
                  <a:pt x="665" y="440"/>
                  <a:pt x="665" y="440"/>
                </a:cubicBezTo>
                <a:cubicBezTo>
                  <a:pt x="666" y="442"/>
                  <a:pt x="665" y="443"/>
                  <a:pt x="664" y="444"/>
                </a:cubicBezTo>
                <a:cubicBezTo>
                  <a:pt x="663" y="446"/>
                  <a:pt x="661" y="446"/>
                  <a:pt x="659" y="445"/>
                </a:cubicBezTo>
                <a:cubicBezTo>
                  <a:pt x="619" y="418"/>
                  <a:pt x="619" y="418"/>
                  <a:pt x="619" y="418"/>
                </a:cubicBezTo>
                <a:cubicBezTo>
                  <a:pt x="595" y="435"/>
                  <a:pt x="595" y="435"/>
                  <a:pt x="595" y="435"/>
                </a:cubicBezTo>
                <a:cubicBezTo>
                  <a:pt x="597" y="437"/>
                  <a:pt x="599" y="438"/>
                  <a:pt x="600" y="440"/>
                </a:cubicBezTo>
                <a:cubicBezTo>
                  <a:pt x="600" y="440"/>
                  <a:pt x="600" y="440"/>
                  <a:pt x="600" y="440"/>
                </a:cubicBezTo>
                <a:cubicBezTo>
                  <a:pt x="601" y="441"/>
                  <a:pt x="603" y="443"/>
                  <a:pt x="604" y="444"/>
                </a:cubicBezTo>
                <a:cubicBezTo>
                  <a:pt x="604" y="444"/>
                  <a:pt x="604" y="444"/>
                  <a:pt x="604" y="444"/>
                </a:cubicBezTo>
                <a:cubicBezTo>
                  <a:pt x="606" y="446"/>
                  <a:pt x="607" y="447"/>
                  <a:pt x="608" y="448"/>
                </a:cubicBezTo>
                <a:cubicBezTo>
                  <a:pt x="608" y="448"/>
                  <a:pt x="608" y="448"/>
                  <a:pt x="608" y="448"/>
                </a:cubicBezTo>
                <a:cubicBezTo>
                  <a:pt x="625" y="466"/>
                  <a:pt x="633" y="477"/>
                  <a:pt x="633" y="477"/>
                </a:cubicBezTo>
                <a:cubicBezTo>
                  <a:pt x="727" y="477"/>
                  <a:pt x="727" y="477"/>
                  <a:pt x="727" y="477"/>
                </a:cubicBezTo>
                <a:cubicBezTo>
                  <a:pt x="727" y="477"/>
                  <a:pt x="727" y="477"/>
                  <a:pt x="727" y="477"/>
                </a:cubicBezTo>
                <a:close/>
                <a:moveTo>
                  <a:pt x="544" y="365"/>
                </a:moveTo>
                <a:cubicBezTo>
                  <a:pt x="545" y="364"/>
                  <a:pt x="546" y="362"/>
                  <a:pt x="548" y="362"/>
                </a:cubicBezTo>
                <a:cubicBezTo>
                  <a:pt x="596" y="360"/>
                  <a:pt x="596" y="360"/>
                  <a:pt x="596" y="360"/>
                </a:cubicBezTo>
                <a:cubicBezTo>
                  <a:pt x="610" y="313"/>
                  <a:pt x="610" y="313"/>
                  <a:pt x="610" y="313"/>
                </a:cubicBezTo>
                <a:cubicBezTo>
                  <a:pt x="610" y="312"/>
                  <a:pt x="612" y="310"/>
                  <a:pt x="613" y="310"/>
                </a:cubicBezTo>
                <a:cubicBezTo>
                  <a:pt x="614" y="310"/>
                  <a:pt x="614" y="310"/>
                  <a:pt x="614" y="310"/>
                </a:cubicBezTo>
                <a:cubicBezTo>
                  <a:pt x="614" y="310"/>
                  <a:pt x="614" y="310"/>
                  <a:pt x="614" y="310"/>
                </a:cubicBezTo>
                <a:cubicBezTo>
                  <a:pt x="614" y="310"/>
                  <a:pt x="614" y="310"/>
                  <a:pt x="614" y="310"/>
                </a:cubicBezTo>
                <a:cubicBezTo>
                  <a:pt x="610" y="306"/>
                  <a:pt x="606" y="302"/>
                  <a:pt x="602" y="297"/>
                </a:cubicBezTo>
                <a:cubicBezTo>
                  <a:pt x="602" y="297"/>
                  <a:pt x="602" y="297"/>
                  <a:pt x="602" y="297"/>
                </a:cubicBezTo>
                <a:cubicBezTo>
                  <a:pt x="590" y="283"/>
                  <a:pt x="577" y="269"/>
                  <a:pt x="564" y="256"/>
                </a:cubicBezTo>
                <a:cubicBezTo>
                  <a:pt x="563" y="255"/>
                  <a:pt x="563" y="255"/>
                  <a:pt x="563" y="255"/>
                </a:cubicBezTo>
                <a:cubicBezTo>
                  <a:pt x="549" y="241"/>
                  <a:pt x="535" y="227"/>
                  <a:pt x="519" y="213"/>
                </a:cubicBezTo>
                <a:cubicBezTo>
                  <a:pt x="519" y="213"/>
                  <a:pt x="518" y="213"/>
                  <a:pt x="518" y="213"/>
                </a:cubicBezTo>
                <a:cubicBezTo>
                  <a:pt x="513" y="208"/>
                  <a:pt x="508" y="204"/>
                  <a:pt x="502" y="199"/>
                </a:cubicBezTo>
                <a:cubicBezTo>
                  <a:pt x="472" y="223"/>
                  <a:pt x="472" y="223"/>
                  <a:pt x="472" y="223"/>
                </a:cubicBezTo>
                <a:cubicBezTo>
                  <a:pt x="495" y="288"/>
                  <a:pt x="495" y="288"/>
                  <a:pt x="495" y="288"/>
                </a:cubicBezTo>
                <a:cubicBezTo>
                  <a:pt x="495" y="290"/>
                  <a:pt x="495" y="292"/>
                  <a:pt x="493" y="293"/>
                </a:cubicBezTo>
                <a:cubicBezTo>
                  <a:pt x="491" y="295"/>
                  <a:pt x="489" y="295"/>
                  <a:pt x="487" y="294"/>
                </a:cubicBezTo>
                <a:cubicBezTo>
                  <a:pt x="431" y="256"/>
                  <a:pt x="431" y="256"/>
                  <a:pt x="431" y="256"/>
                </a:cubicBezTo>
                <a:cubicBezTo>
                  <a:pt x="394" y="283"/>
                  <a:pt x="394" y="283"/>
                  <a:pt x="394" y="283"/>
                </a:cubicBezTo>
                <a:cubicBezTo>
                  <a:pt x="394" y="283"/>
                  <a:pt x="394" y="283"/>
                  <a:pt x="394" y="283"/>
                </a:cubicBezTo>
                <a:cubicBezTo>
                  <a:pt x="394" y="283"/>
                  <a:pt x="394" y="283"/>
                  <a:pt x="394" y="283"/>
                </a:cubicBezTo>
                <a:cubicBezTo>
                  <a:pt x="399" y="286"/>
                  <a:pt x="404" y="289"/>
                  <a:pt x="409" y="291"/>
                </a:cubicBezTo>
                <a:cubicBezTo>
                  <a:pt x="409" y="292"/>
                  <a:pt x="410" y="292"/>
                  <a:pt x="410" y="292"/>
                </a:cubicBezTo>
                <a:cubicBezTo>
                  <a:pt x="425" y="301"/>
                  <a:pt x="439" y="309"/>
                  <a:pt x="452" y="318"/>
                </a:cubicBezTo>
                <a:cubicBezTo>
                  <a:pt x="452" y="318"/>
                  <a:pt x="453" y="318"/>
                  <a:pt x="453" y="319"/>
                </a:cubicBezTo>
                <a:cubicBezTo>
                  <a:pt x="457" y="321"/>
                  <a:pt x="461" y="324"/>
                  <a:pt x="466" y="327"/>
                </a:cubicBezTo>
                <a:cubicBezTo>
                  <a:pt x="466" y="327"/>
                  <a:pt x="466" y="327"/>
                  <a:pt x="466" y="327"/>
                </a:cubicBezTo>
                <a:cubicBezTo>
                  <a:pt x="475" y="333"/>
                  <a:pt x="483" y="339"/>
                  <a:pt x="491" y="345"/>
                </a:cubicBezTo>
                <a:cubicBezTo>
                  <a:pt x="491" y="345"/>
                  <a:pt x="491" y="345"/>
                  <a:pt x="491" y="345"/>
                </a:cubicBezTo>
                <a:cubicBezTo>
                  <a:pt x="495" y="348"/>
                  <a:pt x="499" y="351"/>
                  <a:pt x="502" y="353"/>
                </a:cubicBezTo>
                <a:cubicBezTo>
                  <a:pt x="503" y="354"/>
                  <a:pt x="503" y="354"/>
                  <a:pt x="504" y="354"/>
                </a:cubicBezTo>
                <a:cubicBezTo>
                  <a:pt x="515" y="363"/>
                  <a:pt x="525" y="371"/>
                  <a:pt x="535" y="379"/>
                </a:cubicBezTo>
                <a:cubicBezTo>
                  <a:pt x="536" y="380"/>
                  <a:pt x="536" y="380"/>
                  <a:pt x="537" y="381"/>
                </a:cubicBezTo>
                <a:cubicBezTo>
                  <a:pt x="539" y="383"/>
                  <a:pt x="542" y="385"/>
                  <a:pt x="545" y="388"/>
                </a:cubicBezTo>
                <a:cubicBezTo>
                  <a:pt x="545" y="388"/>
                  <a:pt x="546" y="388"/>
                  <a:pt x="546" y="389"/>
                </a:cubicBezTo>
                <a:cubicBezTo>
                  <a:pt x="552" y="394"/>
                  <a:pt x="558" y="399"/>
                  <a:pt x="563" y="404"/>
                </a:cubicBezTo>
                <a:cubicBezTo>
                  <a:pt x="564" y="404"/>
                  <a:pt x="564" y="405"/>
                  <a:pt x="565" y="405"/>
                </a:cubicBezTo>
                <a:cubicBezTo>
                  <a:pt x="567" y="407"/>
                  <a:pt x="569" y="409"/>
                  <a:pt x="571" y="411"/>
                </a:cubicBezTo>
                <a:cubicBezTo>
                  <a:pt x="572" y="412"/>
                  <a:pt x="572" y="412"/>
                  <a:pt x="573" y="413"/>
                </a:cubicBezTo>
                <a:cubicBezTo>
                  <a:pt x="575" y="415"/>
                  <a:pt x="577" y="417"/>
                  <a:pt x="580" y="419"/>
                </a:cubicBezTo>
                <a:cubicBezTo>
                  <a:pt x="580" y="419"/>
                  <a:pt x="580" y="419"/>
                  <a:pt x="580" y="420"/>
                </a:cubicBezTo>
                <a:cubicBezTo>
                  <a:pt x="586" y="397"/>
                  <a:pt x="586" y="397"/>
                  <a:pt x="586" y="397"/>
                </a:cubicBezTo>
                <a:cubicBezTo>
                  <a:pt x="546" y="370"/>
                  <a:pt x="546" y="370"/>
                  <a:pt x="546" y="370"/>
                </a:cubicBezTo>
                <a:cubicBezTo>
                  <a:pt x="545" y="369"/>
                  <a:pt x="544" y="367"/>
                  <a:pt x="544" y="365"/>
                </a:cubicBezTo>
                <a:close/>
                <a:moveTo>
                  <a:pt x="0" y="221"/>
                </a:moveTo>
                <a:cubicBezTo>
                  <a:pt x="0" y="274"/>
                  <a:pt x="0" y="328"/>
                  <a:pt x="0" y="328"/>
                </a:cubicBezTo>
                <a:cubicBezTo>
                  <a:pt x="259" y="328"/>
                  <a:pt x="429" y="435"/>
                  <a:pt x="490" y="481"/>
                </a:cubicBezTo>
                <a:cubicBezTo>
                  <a:pt x="575" y="481"/>
                  <a:pt x="575" y="481"/>
                  <a:pt x="575" y="481"/>
                </a:cubicBezTo>
                <a:cubicBezTo>
                  <a:pt x="526" y="419"/>
                  <a:pt x="350" y="237"/>
                  <a:pt x="0" y="221"/>
                </a:cubicBezTo>
                <a:close/>
              </a:path>
            </a:pathLst>
          </a:custGeom>
          <a:solidFill>
            <a:schemeClr val="bg1">
              <a:alpha val="28999"/>
            </a:schemeClr>
          </a:solidFill>
          <a:ln w="9525" cap="flat" cmpd="sng">
            <a:noFill/>
            <a:prstDash val="solid"/>
            <a:round/>
            <a:headEnd type="none" w="med" len="med"/>
            <a:tailEnd type="none" w="med" len="med"/>
          </a:ln>
          <a:effectLst/>
        </p:spPr>
        <p:txBody>
          <a:bodyPr wrap="none" anchor="ctr"/>
          <a:lstStyle/>
          <a:p>
            <a:endParaRPr lang="en-US"/>
          </a:p>
        </p:txBody>
      </p:sp>
      <p:pic>
        <p:nvPicPr>
          <p:cNvPr id="19479" name="Picture 23" descr="shine for usa"/>
          <p:cNvPicPr>
            <a:picLocks noChangeAspect="1" noChangeArrowheads="1"/>
          </p:cNvPicPr>
          <p:nvPr/>
        </p:nvPicPr>
        <p:blipFill>
          <a:blip r:embed="rId3" cstate="print">
            <a:lum bright="-6000"/>
          </a:blip>
          <a:srcRect/>
          <a:stretch>
            <a:fillRect/>
          </a:stretch>
        </p:blipFill>
        <p:spPr bwMode="auto">
          <a:xfrm>
            <a:off x="6564313" y="-7938"/>
            <a:ext cx="2598737" cy="6875463"/>
          </a:xfrm>
          <a:prstGeom prst="rect">
            <a:avLst/>
          </a:prstGeom>
          <a:noFill/>
        </p:spPr>
      </p:pic>
      <p:pic>
        <p:nvPicPr>
          <p:cNvPr id="19480" name="Picture 24" descr="usa swirl"/>
          <p:cNvPicPr>
            <a:picLocks noChangeAspect="1" noChangeArrowheads="1"/>
          </p:cNvPicPr>
          <p:nvPr/>
        </p:nvPicPr>
        <p:blipFill>
          <a:blip r:embed="rId4" cstate="print">
            <a:lum bright="24000"/>
          </a:blip>
          <a:srcRect/>
          <a:stretch>
            <a:fillRect/>
          </a:stretch>
        </p:blipFill>
        <p:spPr bwMode="auto">
          <a:xfrm>
            <a:off x="5857875" y="-19050"/>
            <a:ext cx="2895600" cy="6886575"/>
          </a:xfrm>
          <a:prstGeom prst="rect">
            <a:avLst/>
          </a:prstGeom>
          <a:noFill/>
        </p:spPr>
      </p:pic>
      <p:sp>
        <p:nvSpPr>
          <p:cNvPr id="19481" name="Rectangle 25"/>
          <p:cNvSpPr>
            <a:spLocks noGrp="1" noChangeArrowheads="1"/>
          </p:cNvSpPr>
          <p:nvPr>
            <p:ph type="ctrTitle"/>
          </p:nvPr>
        </p:nvSpPr>
        <p:spPr>
          <a:xfrm>
            <a:off x="357188" y="2130425"/>
            <a:ext cx="7772400" cy="1470025"/>
          </a:xfrm>
        </p:spPr>
        <p:txBody>
          <a:bodyPr/>
          <a:lstStyle>
            <a:lvl1pPr algn="ctr">
              <a:defRPr sz="3200"/>
            </a:lvl1pPr>
          </a:lstStyle>
          <a:p>
            <a:r>
              <a:rPr lang="en-US"/>
              <a:t>Click to edit Master title style</a:t>
            </a:r>
          </a:p>
        </p:txBody>
      </p:sp>
      <p:sp>
        <p:nvSpPr>
          <p:cNvPr id="19482" name="Rectangle 26"/>
          <p:cNvSpPr>
            <a:spLocks noGrp="1" noChangeArrowheads="1"/>
          </p:cNvSpPr>
          <p:nvPr>
            <p:ph type="ftr" sz="quarter" idx="3"/>
          </p:nvPr>
        </p:nvSpPr>
        <p:spPr>
          <a:ln algn="ctr"/>
        </p:spPr>
        <p:txBody>
          <a:bodyPr/>
          <a:lstStyle>
            <a:lvl1pPr>
              <a:defRPr>
                <a:solidFill>
                  <a:schemeClr val="bg1"/>
                </a:solidFill>
              </a:defRPr>
            </a:lvl1pPr>
          </a:lstStyle>
          <a:p>
            <a:endParaRPr lang="en-US"/>
          </a:p>
        </p:txBody>
      </p:sp>
      <p:sp>
        <p:nvSpPr>
          <p:cNvPr id="19483" name="Freeform 27"/>
          <p:cNvSpPr>
            <a:spLocks/>
          </p:cNvSpPr>
          <p:nvPr/>
        </p:nvSpPr>
        <p:spPr bwMode="auto">
          <a:xfrm rot="5400000">
            <a:off x="7223919" y="6322219"/>
            <a:ext cx="293687" cy="295275"/>
          </a:xfrm>
          <a:custGeom>
            <a:avLst/>
            <a:gdLst/>
            <a:ahLst/>
            <a:cxnLst>
              <a:cxn ang="0">
                <a:pos x="171" y="22"/>
              </a:cxn>
              <a:cxn ang="0">
                <a:pos x="107" y="52"/>
              </a:cxn>
              <a:cxn ang="0">
                <a:pos x="56" y="0"/>
              </a:cxn>
              <a:cxn ang="0">
                <a:pos x="64" y="72"/>
              </a:cxn>
              <a:cxn ang="0">
                <a:pos x="0" y="102"/>
              </a:cxn>
              <a:cxn ang="0">
                <a:pos x="70" y="116"/>
              </a:cxn>
              <a:cxn ang="0">
                <a:pos x="78" y="186"/>
              </a:cxn>
              <a:cxn ang="0">
                <a:pos x="115" y="124"/>
              </a:cxn>
              <a:cxn ang="0">
                <a:pos x="185" y="138"/>
              </a:cxn>
              <a:cxn ang="0">
                <a:pos x="137" y="84"/>
              </a:cxn>
              <a:cxn ang="0">
                <a:pos x="171" y="22"/>
              </a:cxn>
            </a:cxnLst>
            <a:rect l="0" t="0" r="r" b="b"/>
            <a:pathLst>
              <a:path w="185" h="186">
                <a:moveTo>
                  <a:pt x="171" y="22"/>
                </a:moveTo>
                <a:lnTo>
                  <a:pt x="107" y="52"/>
                </a:lnTo>
                <a:lnTo>
                  <a:pt x="56" y="0"/>
                </a:lnTo>
                <a:lnTo>
                  <a:pt x="64" y="72"/>
                </a:lnTo>
                <a:lnTo>
                  <a:pt x="0" y="102"/>
                </a:lnTo>
                <a:lnTo>
                  <a:pt x="70" y="116"/>
                </a:lnTo>
                <a:lnTo>
                  <a:pt x="78" y="186"/>
                </a:lnTo>
                <a:lnTo>
                  <a:pt x="115" y="124"/>
                </a:lnTo>
                <a:lnTo>
                  <a:pt x="185" y="138"/>
                </a:lnTo>
                <a:lnTo>
                  <a:pt x="137" y="84"/>
                </a:lnTo>
                <a:lnTo>
                  <a:pt x="171" y="2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84" name="Freeform 28"/>
          <p:cNvSpPr>
            <a:spLocks/>
          </p:cNvSpPr>
          <p:nvPr/>
        </p:nvSpPr>
        <p:spPr bwMode="auto">
          <a:xfrm rot="5400000">
            <a:off x="7571582" y="5944394"/>
            <a:ext cx="298450" cy="293687"/>
          </a:xfrm>
          <a:custGeom>
            <a:avLst/>
            <a:gdLst/>
            <a:ahLst/>
            <a:cxnLst>
              <a:cxn ang="0">
                <a:pos x="164" y="12"/>
              </a:cxn>
              <a:cxn ang="0">
                <a:pos x="102" y="48"/>
              </a:cxn>
              <a:cxn ang="0">
                <a:pos x="48" y="0"/>
              </a:cxn>
              <a:cxn ang="0">
                <a:pos x="62" y="70"/>
              </a:cxn>
              <a:cxn ang="0">
                <a:pos x="0" y="106"/>
              </a:cxn>
              <a:cxn ang="0">
                <a:pos x="70" y="114"/>
              </a:cxn>
              <a:cxn ang="0">
                <a:pos x="86" y="185"/>
              </a:cxn>
              <a:cxn ang="0">
                <a:pos x="114" y="118"/>
              </a:cxn>
              <a:cxn ang="0">
                <a:pos x="188" y="126"/>
              </a:cxn>
              <a:cxn ang="0">
                <a:pos x="134" y="78"/>
              </a:cxn>
              <a:cxn ang="0">
                <a:pos x="164" y="12"/>
              </a:cxn>
            </a:cxnLst>
            <a:rect l="0" t="0" r="r" b="b"/>
            <a:pathLst>
              <a:path w="188" h="185">
                <a:moveTo>
                  <a:pt x="164" y="12"/>
                </a:moveTo>
                <a:lnTo>
                  <a:pt x="102" y="48"/>
                </a:lnTo>
                <a:lnTo>
                  <a:pt x="48" y="0"/>
                </a:lnTo>
                <a:lnTo>
                  <a:pt x="62" y="70"/>
                </a:lnTo>
                <a:lnTo>
                  <a:pt x="0" y="106"/>
                </a:lnTo>
                <a:lnTo>
                  <a:pt x="70" y="114"/>
                </a:lnTo>
                <a:lnTo>
                  <a:pt x="86" y="185"/>
                </a:lnTo>
                <a:lnTo>
                  <a:pt x="114" y="118"/>
                </a:lnTo>
                <a:lnTo>
                  <a:pt x="188" y="126"/>
                </a:lnTo>
                <a:lnTo>
                  <a:pt x="134" y="78"/>
                </a:lnTo>
                <a:lnTo>
                  <a:pt x="164" y="1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9485" name="Freeform 29"/>
          <p:cNvSpPr>
            <a:spLocks/>
          </p:cNvSpPr>
          <p:nvPr/>
        </p:nvSpPr>
        <p:spPr bwMode="auto">
          <a:xfrm>
            <a:off x="1781175" y="6391275"/>
            <a:ext cx="357188" cy="339725"/>
          </a:xfrm>
          <a:custGeom>
            <a:avLst/>
            <a:gdLst/>
            <a:ahLst/>
            <a:cxnLst>
              <a:cxn ang="0">
                <a:pos x="81" y="62"/>
              </a:cxn>
              <a:cxn ang="0">
                <a:pos x="111" y="38"/>
              </a:cxn>
              <a:cxn ang="0">
                <a:pos x="73" y="40"/>
              </a:cxn>
              <a:cxn ang="0">
                <a:pos x="69" y="37"/>
              </a:cxn>
              <a:cxn ang="0">
                <a:pos x="53" y="0"/>
              </a:cxn>
              <a:cxn ang="0">
                <a:pos x="42" y="38"/>
              </a:cxn>
              <a:cxn ang="0">
                <a:pos x="38" y="41"/>
              </a:cxn>
              <a:cxn ang="0">
                <a:pos x="0" y="43"/>
              </a:cxn>
              <a:cxn ang="0">
                <a:pos x="32" y="65"/>
              </a:cxn>
              <a:cxn ang="0">
                <a:pos x="34" y="69"/>
              </a:cxn>
              <a:cxn ang="0">
                <a:pos x="23" y="106"/>
              </a:cxn>
              <a:cxn ang="0">
                <a:pos x="29" y="102"/>
              </a:cxn>
              <a:cxn ang="0">
                <a:pos x="29" y="102"/>
              </a:cxn>
              <a:cxn ang="0">
                <a:pos x="55" y="82"/>
              </a:cxn>
              <a:cxn ang="0">
                <a:pos x="60" y="82"/>
              </a:cxn>
              <a:cxn ang="0">
                <a:pos x="93" y="104"/>
              </a:cxn>
              <a:cxn ang="0">
                <a:pos x="80" y="67"/>
              </a:cxn>
              <a:cxn ang="0">
                <a:pos x="81" y="62"/>
              </a:cxn>
            </a:cxnLst>
            <a:rect l="0" t="0" r="r" b="b"/>
            <a:pathLst>
              <a:path w="111" h="106">
                <a:moveTo>
                  <a:pt x="81" y="62"/>
                </a:moveTo>
                <a:cubicBezTo>
                  <a:pt x="111" y="38"/>
                  <a:pt x="111" y="38"/>
                  <a:pt x="111" y="38"/>
                </a:cubicBezTo>
                <a:cubicBezTo>
                  <a:pt x="73" y="40"/>
                  <a:pt x="73" y="40"/>
                  <a:pt x="73" y="40"/>
                </a:cubicBezTo>
                <a:cubicBezTo>
                  <a:pt x="71" y="40"/>
                  <a:pt x="69" y="39"/>
                  <a:pt x="69" y="37"/>
                </a:cubicBezTo>
                <a:cubicBezTo>
                  <a:pt x="53" y="0"/>
                  <a:pt x="53" y="0"/>
                  <a:pt x="53" y="0"/>
                </a:cubicBezTo>
                <a:cubicBezTo>
                  <a:pt x="42" y="38"/>
                  <a:pt x="42" y="38"/>
                  <a:pt x="42" y="38"/>
                </a:cubicBezTo>
                <a:cubicBezTo>
                  <a:pt x="42" y="40"/>
                  <a:pt x="40" y="41"/>
                  <a:pt x="38" y="41"/>
                </a:cubicBezTo>
                <a:cubicBezTo>
                  <a:pt x="0" y="43"/>
                  <a:pt x="0" y="43"/>
                  <a:pt x="0" y="43"/>
                </a:cubicBezTo>
                <a:cubicBezTo>
                  <a:pt x="32" y="65"/>
                  <a:pt x="32" y="65"/>
                  <a:pt x="32" y="65"/>
                </a:cubicBezTo>
                <a:cubicBezTo>
                  <a:pt x="34" y="66"/>
                  <a:pt x="34" y="67"/>
                  <a:pt x="34" y="69"/>
                </a:cubicBezTo>
                <a:cubicBezTo>
                  <a:pt x="23" y="106"/>
                  <a:pt x="23" y="106"/>
                  <a:pt x="23" y="106"/>
                </a:cubicBezTo>
                <a:cubicBezTo>
                  <a:pt x="29" y="102"/>
                  <a:pt x="29" y="102"/>
                  <a:pt x="29" y="102"/>
                </a:cubicBezTo>
                <a:cubicBezTo>
                  <a:pt x="29" y="102"/>
                  <a:pt x="29" y="102"/>
                  <a:pt x="29" y="102"/>
                </a:cubicBezTo>
                <a:cubicBezTo>
                  <a:pt x="55" y="82"/>
                  <a:pt x="55" y="82"/>
                  <a:pt x="55" y="82"/>
                </a:cubicBezTo>
                <a:cubicBezTo>
                  <a:pt x="57" y="81"/>
                  <a:pt x="59" y="81"/>
                  <a:pt x="60" y="82"/>
                </a:cubicBezTo>
                <a:cubicBezTo>
                  <a:pt x="93" y="104"/>
                  <a:pt x="93" y="104"/>
                  <a:pt x="93" y="104"/>
                </a:cubicBezTo>
                <a:cubicBezTo>
                  <a:pt x="80" y="67"/>
                  <a:pt x="80" y="67"/>
                  <a:pt x="80" y="67"/>
                </a:cubicBezTo>
                <a:cubicBezTo>
                  <a:pt x="79" y="65"/>
                  <a:pt x="80" y="63"/>
                  <a:pt x="81" y="62"/>
                </a:cubicBezTo>
                <a:close/>
              </a:path>
            </a:pathLst>
          </a:custGeom>
          <a:gradFill rotWithShape="1">
            <a:gsLst>
              <a:gs pos="0">
                <a:schemeClr val="bg1">
                  <a:gamma/>
                  <a:shade val="76078"/>
                  <a:invGamma/>
                </a:schemeClr>
              </a:gs>
              <a:gs pos="100000">
                <a:schemeClr val="bg1"/>
              </a:gs>
            </a:gsLst>
            <a:lin ang="18900000" scaled="1"/>
          </a:gradFill>
          <a:ln w="9525" cap="flat" cmpd="sng">
            <a:noFill/>
            <a:prstDash val="solid"/>
            <a:round/>
            <a:headEnd type="none" w="med" len="med"/>
            <a:tailEnd type="none" w="med" len="med"/>
          </a:ln>
          <a:effectLst/>
        </p:spPr>
        <p:txBody>
          <a:bodyPr/>
          <a:lstStyle/>
          <a:p>
            <a:endParaRPr lang="en-US"/>
          </a:p>
        </p:txBody>
      </p:sp>
      <p:sp>
        <p:nvSpPr>
          <p:cNvPr id="19486" name="Freeform 30"/>
          <p:cNvSpPr>
            <a:spLocks/>
          </p:cNvSpPr>
          <p:nvPr/>
        </p:nvSpPr>
        <p:spPr bwMode="auto">
          <a:xfrm>
            <a:off x="5861050" y="-7938"/>
            <a:ext cx="3044825" cy="6870701"/>
          </a:xfrm>
          <a:custGeom>
            <a:avLst/>
            <a:gdLst/>
            <a:ahLst/>
            <a:cxnLst>
              <a:cxn ang="0">
                <a:pos x="823" y="1253"/>
              </a:cxn>
              <a:cxn ang="0">
                <a:pos x="614" y="46"/>
              </a:cxn>
              <a:cxn ang="0">
                <a:pos x="566" y="0"/>
              </a:cxn>
              <a:cxn ang="0">
                <a:pos x="507" y="0"/>
              </a:cxn>
              <a:cxn ang="0">
                <a:pos x="575" y="56"/>
              </a:cxn>
              <a:cxn ang="0">
                <a:pos x="594" y="76"/>
              </a:cxn>
              <a:cxn ang="0">
                <a:pos x="722" y="246"/>
              </a:cxn>
              <a:cxn ang="0">
                <a:pos x="803" y="1247"/>
              </a:cxn>
              <a:cxn ang="0">
                <a:pos x="189" y="2081"/>
              </a:cxn>
              <a:cxn ang="0">
                <a:pos x="0" y="2164"/>
              </a:cxn>
              <a:cxn ang="0">
                <a:pos x="111" y="2164"/>
              </a:cxn>
              <a:cxn ang="0">
                <a:pos x="209" y="2113"/>
              </a:cxn>
              <a:cxn ang="0">
                <a:pos x="823" y="1253"/>
              </a:cxn>
            </a:cxnLst>
            <a:rect l="0" t="0" r="r" b="b"/>
            <a:pathLst>
              <a:path w="957" h="2164">
                <a:moveTo>
                  <a:pt x="823" y="1253"/>
                </a:moveTo>
                <a:cubicBezTo>
                  <a:pt x="957" y="774"/>
                  <a:pt x="863" y="307"/>
                  <a:pt x="614" y="46"/>
                </a:cubicBezTo>
                <a:cubicBezTo>
                  <a:pt x="599" y="30"/>
                  <a:pt x="583" y="15"/>
                  <a:pt x="566" y="0"/>
                </a:cubicBezTo>
                <a:cubicBezTo>
                  <a:pt x="507" y="0"/>
                  <a:pt x="507" y="0"/>
                  <a:pt x="507" y="0"/>
                </a:cubicBezTo>
                <a:cubicBezTo>
                  <a:pt x="530" y="17"/>
                  <a:pt x="553" y="36"/>
                  <a:pt x="575" y="56"/>
                </a:cubicBezTo>
                <a:cubicBezTo>
                  <a:pt x="581" y="63"/>
                  <a:pt x="588" y="69"/>
                  <a:pt x="594" y="76"/>
                </a:cubicBezTo>
                <a:cubicBezTo>
                  <a:pt x="643" y="125"/>
                  <a:pt x="686" y="183"/>
                  <a:pt x="722" y="246"/>
                </a:cubicBezTo>
                <a:cubicBezTo>
                  <a:pt x="871" y="507"/>
                  <a:pt x="911" y="873"/>
                  <a:pt x="803" y="1247"/>
                </a:cubicBezTo>
                <a:cubicBezTo>
                  <a:pt x="695" y="1624"/>
                  <a:pt x="461" y="1925"/>
                  <a:pt x="189" y="2081"/>
                </a:cubicBezTo>
                <a:cubicBezTo>
                  <a:pt x="127" y="2116"/>
                  <a:pt x="64" y="2144"/>
                  <a:pt x="0" y="2164"/>
                </a:cubicBezTo>
                <a:cubicBezTo>
                  <a:pt x="111" y="2164"/>
                  <a:pt x="111" y="2164"/>
                  <a:pt x="111" y="2164"/>
                </a:cubicBezTo>
                <a:cubicBezTo>
                  <a:pt x="144" y="2149"/>
                  <a:pt x="177" y="2132"/>
                  <a:pt x="209" y="2113"/>
                </a:cubicBezTo>
                <a:cubicBezTo>
                  <a:pt x="481" y="1952"/>
                  <a:pt x="715" y="1642"/>
                  <a:pt x="823" y="1253"/>
                </a:cubicBezTo>
                <a:close/>
              </a:path>
            </a:pathLst>
          </a:custGeom>
          <a:solidFill>
            <a:srgbClr val="EA0000"/>
          </a:solidFill>
          <a:ln w="3175" cap="flat" cmpd="sng">
            <a:noFill/>
            <a:prstDash val="solid"/>
            <a:round/>
            <a:headEnd type="none" w="med" len="med"/>
            <a:tailEnd type="none" w="med" len="med"/>
          </a:ln>
          <a:effectLst/>
        </p:spPr>
        <p:txBody>
          <a:bodyPr/>
          <a:lstStyle/>
          <a:p>
            <a:endParaRPr lang="en-US"/>
          </a:p>
        </p:txBody>
      </p:sp>
      <p:sp>
        <p:nvSpPr>
          <p:cNvPr id="19487" name="Rectangle 31"/>
          <p:cNvSpPr>
            <a:spLocks noGrp="1" noChangeArrowheads="1"/>
          </p:cNvSpPr>
          <p:nvPr>
            <p:ph type="subTitle" idx="1"/>
          </p:nvPr>
        </p:nvSpPr>
        <p:spPr>
          <a:xfrm>
            <a:off x="1042988" y="3886200"/>
            <a:ext cx="6400800" cy="1752600"/>
          </a:xfrm>
        </p:spPr>
        <p:txBody>
          <a:bodyPr anchor="ctr"/>
          <a:lstStyle>
            <a:lvl1pPr marL="0" indent="0" algn="ctr">
              <a:buFontTx/>
              <a:buNone/>
              <a:defRPr>
                <a:solidFill>
                  <a:schemeClr val="bg1"/>
                </a:solidFill>
              </a:defRPr>
            </a:lvl1pPr>
          </a:lstStyle>
          <a:p>
            <a:r>
              <a:rPr lang="en-US"/>
              <a:t>Click to edit Master subtitle style</a:t>
            </a:r>
          </a:p>
        </p:txBody>
      </p:sp>
      <p:sp>
        <p:nvSpPr>
          <p:cNvPr id="19488" name="Rectangle 32"/>
          <p:cNvSpPr>
            <a:spLocks noGrp="1" noChangeArrowheads="1"/>
          </p:cNvSpPr>
          <p:nvPr>
            <p:ph type="dt" sz="half" idx="2"/>
          </p:nvPr>
        </p:nvSpPr>
        <p:spPr/>
        <p:txBody>
          <a:bodyPr/>
          <a:lstStyle>
            <a:lvl1pPr>
              <a:defRPr/>
            </a:lvl1pPr>
          </a:lstStyle>
          <a:p>
            <a:endParaRPr lang="en-US"/>
          </a:p>
        </p:txBody>
      </p:sp>
      <p:sp>
        <p:nvSpPr>
          <p:cNvPr id="19489" name="Rectangle 33"/>
          <p:cNvSpPr>
            <a:spLocks noGrp="1" noChangeArrowheads="1"/>
          </p:cNvSpPr>
          <p:nvPr>
            <p:ph type="sldNum" sz="quarter" idx="4"/>
          </p:nvPr>
        </p:nvSpPr>
        <p:spPr>
          <a:ln algn="ctr"/>
        </p:spPr>
        <p:txBody>
          <a:bodyPr/>
          <a:lstStyle>
            <a:lvl1pPr>
              <a:defRPr/>
            </a:lvl1pP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3000"/>
                                  </p:iterate>
                                  <p:childTnLst>
                                    <p:set>
                                      <p:cBhvr>
                                        <p:cTn id="6" dur="1" fill="hold">
                                          <p:stCondLst>
                                            <p:cond delay="0"/>
                                          </p:stCondLst>
                                        </p:cTn>
                                        <p:tgtEl>
                                          <p:spTgt spid="19481"/>
                                        </p:tgtEl>
                                        <p:attrNameLst>
                                          <p:attrName>style.visibility</p:attrName>
                                        </p:attrNameLst>
                                      </p:cBhvr>
                                      <p:to>
                                        <p:strVal val="visible"/>
                                      </p:to>
                                    </p:set>
                                    <p:animEffect transition="in" filter="fade">
                                      <p:cBhvr>
                                        <p:cTn id="7" dur="500"/>
                                        <p:tgtEl>
                                          <p:spTgt spid="19481"/>
                                        </p:tgtEl>
                                      </p:cBhvr>
                                    </p:animEffect>
                                  </p:childTnLst>
                                </p:cTn>
                              </p:par>
                            </p:childTnLst>
                          </p:cTn>
                        </p:par>
                        <p:par>
                          <p:cTn id="8" fill="hold">
                            <p:stCondLst>
                              <p:cond delay="830"/>
                            </p:stCondLst>
                            <p:childTnLst>
                              <p:par>
                                <p:cTn id="9" presetID="10" presetClass="entr" presetSubtype="0" fill="hold" grpId="0" nodeType="afterEffect">
                                  <p:stCondLst>
                                    <p:cond delay="0"/>
                                  </p:stCondLst>
                                  <p:childTnLst>
                                    <p:set>
                                      <p:cBhvr>
                                        <p:cTn id="10" dur="1" fill="hold">
                                          <p:stCondLst>
                                            <p:cond delay="0"/>
                                          </p:stCondLst>
                                        </p:cTn>
                                        <p:tgtEl>
                                          <p:spTgt spid="19487">
                                            <p:txEl>
                                              <p:pRg st="0" end="0"/>
                                            </p:txEl>
                                          </p:spTgt>
                                        </p:tgtEl>
                                        <p:attrNameLst>
                                          <p:attrName>style.visibility</p:attrName>
                                        </p:attrNameLst>
                                      </p:cBhvr>
                                      <p:to>
                                        <p:strVal val="visible"/>
                                      </p:to>
                                    </p:set>
                                    <p:animEffect transition="in" filter="fade">
                                      <p:cBhvr>
                                        <p:cTn id="11" dur="500"/>
                                        <p:tgtEl>
                                          <p:spTgt spid="19487">
                                            <p:txEl>
                                              <p:pRg st="0" end="0"/>
                                            </p:txEl>
                                          </p:spTgt>
                                        </p:tgtEl>
                                      </p:cBhvr>
                                    </p:animEffect>
                                  </p:childTnLst>
                                </p:cTn>
                              </p:par>
                            </p:childTnLst>
                          </p:cTn>
                        </p:par>
                        <p:par>
                          <p:cTn id="12" fill="hold">
                            <p:stCondLst>
                              <p:cond delay="1330"/>
                            </p:stCondLst>
                            <p:childTnLst>
                              <p:par>
                                <p:cTn id="13" presetID="10" presetClass="entr" presetSubtype="0" fill="hold" grpId="0" nodeType="afterEffect">
                                  <p:stCondLst>
                                    <p:cond delay="0"/>
                                  </p:stCondLst>
                                  <p:childTnLst>
                                    <p:set>
                                      <p:cBhvr>
                                        <p:cTn id="14" dur="1" fill="hold">
                                          <p:stCondLst>
                                            <p:cond delay="0"/>
                                          </p:stCondLst>
                                        </p:cTn>
                                        <p:tgtEl>
                                          <p:spTgt spid="19487">
                                            <p:txEl>
                                              <p:pRg st="1" end="1"/>
                                            </p:txEl>
                                          </p:spTgt>
                                        </p:tgtEl>
                                        <p:attrNameLst>
                                          <p:attrName>style.visibility</p:attrName>
                                        </p:attrNameLst>
                                      </p:cBhvr>
                                      <p:to>
                                        <p:strVal val="visible"/>
                                      </p:to>
                                    </p:set>
                                    <p:animEffect transition="in" filter="fade">
                                      <p:cBhvr>
                                        <p:cTn id="15" dur="500"/>
                                        <p:tgtEl>
                                          <p:spTgt spid="194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81" grpId="0"/>
      <p:bldP spid="19487" grpId="0" build="p">
        <p:tmplLst>
          <p:tmpl lvl="1">
            <p:tnLst>
              <p:par>
                <p:cTn presetID="10" presetClass="entr" presetSubtype="0" fill="hold" nodeType="afterEffect">
                  <p:stCondLst>
                    <p:cond delay="0"/>
                  </p:stCondLst>
                  <p:childTnLst>
                    <p:set>
                      <p:cBhvr>
                        <p:cTn dur="1" fill="hold">
                          <p:stCondLst>
                            <p:cond delay="0"/>
                          </p:stCondLst>
                        </p:cTn>
                        <p:tgtEl>
                          <p:spTgt spid="19487"/>
                        </p:tgtEl>
                        <p:attrNameLst>
                          <p:attrName>style.visibility</p:attrName>
                        </p:attrNameLst>
                      </p:cBhvr>
                      <p:to>
                        <p:strVal val="visible"/>
                      </p:to>
                    </p:set>
                    <p:animEffect transition="in" filter="fade">
                      <p:cBhvr>
                        <p:cTn dur="500"/>
                        <p:tgtEl>
                          <p:spTgt spid="19487"/>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40488" y="188913"/>
            <a:ext cx="2084387" cy="58912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7325" y="188913"/>
            <a:ext cx="6100763" cy="5891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7325" y="1006475"/>
            <a:ext cx="4092575"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32300" y="1006475"/>
            <a:ext cx="4092575"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Date Placeholder 7"/>
          <p:cNvSpPr>
            <a:spLocks noGrp="1"/>
          </p:cNvSpPr>
          <p:nvPr>
            <p:ph type="dt" sz="half"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Date Placeholder 3"/>
          <p:cNvSpPr>
            <a:spLocks noGrp="1"/>
          </p:cNvSpPr>
          <p:nvPr>
            <p:ph type="dt" sz="half"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Date Placeholder 2"/>
          <p:cNvSpPr>
            <a:spLocks noGrp="1"/>
          </p:cNvSpPr>
          <p:nvPr>
            <p:ph type="dt" sz="half"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hyperlink" Target="http://www.m62.net/" TargetMode="External"/><Relationship Id="rId18" Type="http://schemas.openxmlformats.org/officeDocument/2006/relationships/image" Target="../media/image6.png"/><Relationship Id="rId3" Type="http://schemas.openxmlformats.org/officeDocument/2006/relationships/slideLayout" Target="../slideLayouts/slideLayout14.xml"/><Relationship Id="rId21" Type="http://schemas.openxmlformats.org/officeDocument/2006/relationships/image" Target="../media/image8.png"/><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hyperlink" Target="http://www.m62.net/powerpoint-slides/" TargetMode="External"/><Relationship Id="rId2" Type="http://schemas.openxmlformats.org/officeDocument/2006/relationships/slideLayout" Target="../slideLayouts/slideLayout13.xml"/><Relationship Id="rId16" Type="http://schemas.openxmlformats.org/officeDocument/2006/relationships/image" Target="../media/image5.png"/><Relationship Id="rId20"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hyperlink" Target="http://www.m62.net/presentation-theory/bullet-points-dont-work/beyond-bullet-points/" TargetMode="External"/><Relationship Id="rId10" Type="http://schemas.openxmlformats.org/officeDocument/2006/relationships/slideLayout" Target="../slideLayouts/slideLayout21.xml"/><Relationship Id="rId19" Type="http://schemas.openxmlformats.org/officeDocument/2006/relationships/hyperlink" Target="http://www.m62.net/powerpoint-training/" TargetMode="Externa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4937125"/>
            <a:ext cx="9144000" cy="1927225"/>
          </a:xfrm>
          <a:prstGeom prst="rect">
            <a:avLst/>
          </a:prstGeom>
          <a:gradFill rotWithShape="1">
            <a:gsLst>
              <a:gs pos="0">
                <a:schemeClr val="bg2">
                  <a:gamma/>
                  <a:shade val="46275"/>
                  <a:invGamma/>
                  <a:alpha val="0"/>
                </a:schemeClr>
              </a:gs>
              <a:gs pos="100000">
                <a:schemeClr val="bg2">
                  <a:alpha val="67999"/>
                </a:schemeClr>
              </a:gs>
            </a:gsLst>
            <a:lin ang="5400000" scaled="1"/>
          </a:gradFill>
          <a:ln w="9525">
            <a:noFill/>
            <a:miter lim="800000"/>
            <a:headEnd/>
            <a:tailEnd/>
          </a:ln>
        </p:spPr>
        <p:txBody>
          <a:bodyPr/>
          <a:lstStyle/>
          <a:p>
            <a:endParaRPr lang="en-US"/>
          </a:p>
        </p:txBody>
      </p:sp>
      <p:sp>
        <p:nvSpPr>
          <p:cNvPr id="13315" name="Rectangle 3"/>
          <p:cNvSpPr>
            <a:spLocks noChangeArrowheads="1"/>
          </p:cNvSpPr>
          <p:nvPr/>
        </p:nvSpPr>
        <p:spPr bwMode="auto">
          <a:xfrm>
            <a:off x="9163050" y="-7938"/>
            <a:ext cx="1588" cy="6870701"/>
          </a:xfrm>
          <a:prstGeom prst="rect">
            <a:avLst/>
          </a:prstGeom>
          <a:solidFill>
            <a:srgbClr val="00BF10"/>
          </a:solidFill>
          <a:ln w="9525">
            <a:noFill/>
            <a:miter lim="800000"/>
            <a:headEnd/>
            <a:tailEnd/>
          </a:ln>
        </p:spPr>
        <p:txBody>
          <a:bodyPr/>
          <a:lstStyle/>
          <a:p>
            <a:endParaRPr lang="en-US"/>
          </a:p>
        </p:txBody>
      </p:sp>
      <p:sp>
        <p:nvSpPr>
          <p:cNvPr id="13316" name="Freeform 4"/>
          <p:cNvSpPr>
            <a:spLocks/>
          </p:cNvSpPr>
          <p:nvPr/>
        </p:nvSpPr>
        <p:spPr bwMode="auto">
          <a:xfrm>
            <a:off x="6213475" y="-7938"/>
            <a:ext cx="2730500" cy="6870701"/>
          </a:xfrm>
          <a:custGeom>
            <a:avLst/>
            <a:gdLst/>
            <a:ahLst/>
            <a:cxnLst>
              <a:cxn ang="0">
                <a:pos x="724" y="1264"/>
              </a:cxn>
              <a:cxn ang="0">
                <a:pos x="515" y="0"/>
              </a:cxn>
              <a:cxn ang="0">
                <a:pos x="455" y="0"/>
              </a:cxn>
              <a:cxn ang="0">
                <a:pos x="503" y="46"/>
              </a:cxn>
              <a:cxn ang="0">
                <a:pos x="712" y="1253"/>
              </a:cxn>
              <a:cxn ang="0">
                <a:pos x="98" y="2113"/>
              </a:cxn>
              <a:cxn ang="0">
                <a:pos x="0" y="2164"/>
              </a:cxn>
              <a:cxn ang="0">
                <a:pos x="110" y="2164"/>
              </a:cxn>
              <a:cxn ang="0">
                <a:pos x="724" y="1264"/>
              </a:cxn>
            </a:cxnLst>
            <a:rect l="0" t="0" r="r" b="b"/>
            <a:pathLst>
              <a:path w="858" h="2164">
                <a:moveTo>
                  <a:pt x="724" y="1264"/>
                </a:moveTo>
                <a:cubicBezTo>
                  <a:pt x="858" y="761"/>
                  <a:pt x="764" y="273"/>
                  <a:pt x="515" y="0"/>
                </a:cubicBezTo>
                <a:cubicBezTo>
                  <a:pt x="455" y="0"/>
                  <a:pt x="455" y="0"/>
                  <a:pt x="455" y="0"/>
                </a:cubicBezTo>
                <a:cubicBezTo>
                  <a:pt x="472" y="15"/>
                  <a:pt x="488" y="30"/>
                  <a:pt x="503" y="46"/>
                </a:cubicBezTo>
                <a:cubicBezTo>
                  <a:pt x="752" y="307"/>
                  <a:pt x="846" y="774"/>
                  <a:pt x="712" y="1253"/>
                </a:cubicBezTo>
                <a:cubicBezTo>
                  <a:pt x="604" y="1642"/>
                  <a:pt x="370" y="1952"/>
                  <a:pt x="98" y="2113"/>
                </a:cubicBezTo>
                <a:cubicBezTo>
                  <a:pt x="66" y="2132"/>
                  <a:pt x="33" y="2149"/>
                  <a:pt x="0" y="2164"/>
                </a:cubicBezTo>
                <a:cubicBezTo>
                  <a:pt x="110" y="2164"/>
                  <a:pt x="110" y="2164"/>
                  <a:pt x="110" y="2164"/>
                </a:cubicBezTo>
                <a:cubicBezTo>
                  <a:pt x="382" y="1995"/>
                  <a:pt x="616" y="1671"/>
                  <a:pt x="724" y="1264"/>
                </a:cubicBezTo>
                <a:close/>
              </a:path>
            </a:pathLst>
          </a:custGeom>
          <a:gradFill rotWithShape="1">
            <a:gsLst>
              <a:gs pos="0">
                <a:srgbClr val="EAEAEA"/>
              </a:gs>
              <a:gs pos="100000">
                <a:srgbClr val="EAEAEA">
                  <a:gamma/>
                  <a:shade val="95294"/>
                  <a:invGamma/>
                </a:srgbClr>
              </a:gs>
            </a:gsLst>
            <a:lin ang="5400000" scaled="1"/>
          </a:gradFill>
          <a:ln w="3175" cap="flat" cmpd="sng">
            <a:noFill/>
            <a:prstDash val="solid"/>
            <a:round/>
            <a:headEnd type="none" w="med" len="med"/>
            <a:tailEnd type="none" w="med" len="med"/>
          </a:ln>
          <a:effectLst/>
        </p:spPr>
        <p:txBody>
          <a:bodyPr/>
          <a:lstStyle/>
          <a:p>
            <a:endParaRPr lang="en-US"/>
          </a:p>
        </p:txBody>
      </p:sp>
      <p:sp>
        <p:nvSpPr>
          <p:cNvPr id="13317" name="Freeform 5"/>
          <p:cNvSpPr>
            <a:spLocks/>
          </p:cNvSpPr>
          <p:nvPr/>
        </p:nvSpPr>
        <p:spPr bwMode="auto">
          <a:xfrm>
            <a:off x="6564313" y="-7938"/>
            <a:ext cx="2598737" cy="6870701"/>
          </a:xfrm>
          <a:custGeom>
            <a:avLst/>
            <a:gdLst/>
            <a:ahLst/>
            <a:cxnLst>
              <a:cxn ang="0">
                <a:pos x="405" y="0"/>
              </a:cxn>
              <a:cxn ang="0">
                <a:pos x="614" y="1264"/>
              </a:cxn>
              <a:cxn ang="0">
                <a:pos x="0" y="2164"/>
              </a:cxn>
              <a:cxn ang="0">
                <a:pos x="817" y="2164"/>
              </a:cxn>
              <a:cxn ang="0">
                <a:pos x="817" y="0"/>
              </a:cxn>
              <a:cxn ang="0">
                <a:pos x="405" y="0"/>
              </a:cxn>
            </a:cxnLst>
            <a:rect l="0" t="0" r="r" b="b"/>
            <a:pathLst>
              <a:path w="817" h="2164">
                <a:moveTo>
                  <a:pt x="405" y="0"/>
                </a:moveTo>
                <a:cubicBezTo>
                  <a:pt x="654" y="273"/>
                  <a:pt x="748" y="761"/>
                  <a:pt x="614" y="1264"/>
                </a:cubicBezTo>
                <a:cubicBezTo>
                  <a:pt x="506" y="1671"/>
                  <a:pt x="272" y="1995"/>
                  <a:pt x="0" y="2164"/>
                </a:cubicBezTo>
                <a:cubicBezTo>
                  <a:pt x="817" y="2164"/>
                  <a:pt x="817" y="2164"/>
                  <a:pt x="817" y="2164"/>
                </a:cubicBezTo>
                <a:cubicBezTo>
                  <a:pt x="817" y="0"/>
                  <a:pt x="817" y="0"/>
                  <a:pt x="817" y="0"/>
                </a:cubicBezTo>
                <a:lnTo>
                  <a:pt x="405" y="0"/>
                </a:lnTo>
                <a:close/>
              </a:path>
            </a:pathLst>
          </a:custGeom>
          <a:gradFill rotWithShape="1">
            <a:gsLst>
              <a:gs pos="0">
                <a:schemeClr val="accent1"/>
              </a:gs>
              <a:gs pos="100000">
                <a:schemeClr val="accent1">
                  <a:gamma/>
                  <a:shade val="65882"/>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13318" name="Freeform 6"/>
          <p:cNvSpPr>
            <a:spLocks/>
          </p:cNvSpPr>
          <p:nvPr/>
        </p:nvSpPr>
        <p:spPr bwMode="auto">
          <a:xfrm rot="5400000">
            <a:off x="6850856" y="6633369"/>
            <a:ext cx="288925" cy="300038"/>
          </a:xfrm>
          <a:custGeom>
            <a:avLst/>
            <a:gdLst/>
            <a:ahLst/>
            <a:cxnLst>
              <a:cxn ang="0">
                <a:pos x="178" y="32"/>
              </a:cxn>
              <a:cxn ang="0">
                <a:pos x="110" y="59"/>
              </a:cxn>
              <a:cxn ang="0">
                <a:pos x="66" y="0"/>
              </a:cxn>
              <a:cxn ang="0">
                <a:pos x="68" y="75"/>
              </a:cxn>
              <a:cxn ang="0">
                <a:pos x="0" y="99"/>
              </a:cxn>
              <a:cxn ang="0">
                <a:pos x="70" y="119"/>
              </a:cxn>
              <a:cxn ang="0">
                <a:pos x="72" y="189"/>
              </a:cxn>
              <a:cxn ang="0">
                <a:pos x="112" y="131"/>
              </a:cxn>
              <a:cxn ang="0">
                <a:pos x="182" y="151"/>
              </a:cxn>
              <a:cxn ang="0">
                <a:pos x="138" y="93"/>
              </a:cxn>
              <a:cxn ang="0">
                <a:pos x="178" y="32"/>
              </a:cxn>
            </a:cxnLst>
            <a:rect l="0" t="0" r="r" b="b"/>
            <a:pathLst>
              <a:path w="182" h="189">
                <a:moveTo>
                  <a:pt x="178" y="32"/>
                </a:moveTo>
                <a:lnTo>
                  <a:pt x="110" y="59"/>
                </a:lnTo>
                <a:lnTo>
                  <a:pt x="66" y="0"/>
                </a:lnTo>
                <a:lnTo>
                  <a:pt x="68" y="75"/>
                </a:lnTo>
                <a:lnTo>
                  <a:pt x="0" y="99"/>
                </a:lnTo>
                <a:lnTo>
                  <a:pt x="70" y="119"/>
                </a:lnTo>
                <a:lnTo>
                  <a:pt x="72" y="189"/>
                </a:lnTo>
                <a:lnTo>
                  <a:pt x="112" y="131"/>
                </a:lnTo>
                <a:lnTo>
                  <a:pt x="182" y="151"/>
                </a:lnTo>
                <a:lnTo>
                  <a:pt x="138" y="93"/>
                </a:lnTo>
                <a:lnTo>
                  <a:pt x="178" y="3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19" name="Freeform 7"/>
          <p:cNvSpPr>
            <a:spLocks/>
          </p:cNvSpPr>
          <p:nvPr/>
        </p:nvSpPr>
        <p:spPr bwMode="auto">
          <a:xfrm rot="5400000">
            <a:off x="7864476" y="5534025"/>
            <a:ext cx="298450" cy="288925"/>
          </a:xfrm>
          <a:custGeom>
            <a:avLst/>
            <a:gdLst/>
            <a:ahLst/>
            <a:cxnLst>
              <a:cxn ang="0">
                <a:pos x="148" y="0"/>
              </a:cxn>
              <a:cxn ang="0">
                <a:pos x="92" y="46"/>
              </a:cxn>
              <a:cxn ang="0">
                <a:pos x="32" y="6"/>
              </a:cxn>
              <a:cxn ang="0">
                <a:pos x="56" y="74"/>
              </a:cxn>
              <a:cxn ang="0">
                <a:pos x="0" y="118"/>
              </a:cxn>
              <a:cxn ang="0">
                <a:pos x="72" y="116"/>
              </a:cxn>
              <a:cxn ang="0">
                <a:pos x="96" y="182"/>
              </a:cxn>
              <a:cxn ang="0">
                <a:pos x="116" y="114"/>
              </a:cxn>
              <a:cxn ang="0">
                <a:pos x="188" y="110"/>
              </a:cxn>
              <a:cxn ang="0">
                <a:pos x="128" y="70"/>
              </a:cxn>
              <a:cxn ang="0">
                <a:pos x="148" y="0"/>
              </a:cxn>
            </a:cxnLst>
            <a:rect l="0" t="0" r="r" b="b"/>
            <a:pathLst>
              <a:path w="188" h="182">
                <a:moveTo>
                  <a:pt x="148" y="0"/>
                </a:moveTo>
                <a:lnTo>
                  <a:pt x="92" y="46"/>
                </a:lnTo>
                <a:lnTo>
                  <a:pt x="32" y="6"/>
                </a:lnTo>
                <a:lnTo>
                  <a:pt x="56" y="74"/>
                </a:lnTo>
                <a:lnTo>
                  <a:pt x="0" y="118"/>
                </a:lnTo>
                <a:lnTo>
                  <a:pt x="72" y="116"/>
                </a:lnTo>
                <a:lnTo>
                  <a:pt x="96" y="182"/>
                </a:lnTo>
                <a:lnTo>
                  <a:pt x="116" y="114"/>
                </a:lnTo>
                <a:lnTo>
                  <a:pt x="188" y="110"/>
                </a:lnTo>
                <a:lnTo>
                  <a:pt x="128" y="70"/>
                </a:lnTo>
                <a:lnTo>
                  <a:pt x="148"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0" name="Freeform 8"/>
          <p:cNvSpPr>
            <a:spLocks/>
          </p:cNvSpPr>
          <p:nvPr/>
        </p:nvSpPr>
        <p:spPr bwMode="auto">
          <a:xfrm rot="5400000">
            <a:off x="8143081" y="5088732"/>
            <a:ext cx="295275" cy="300038"/>
          </a:xfrm>
          <a:custGeom>
            <a:avLst/>
            <a:gdLst/>
            <a:ahLst/>
            <a:cxnLst>
              <a:cxn ang="0">
                <a:pos x="130" y="0"/>
              </a:cxn>
              <a:cxn ang="0">
                <a:pos x="82" y="54"/>
              </a:cxn>
              <a:cxn ang="0">
                <a:pos x="16" y="22"/>
              </a:cxn>
              <a:cxn ang="0">
                <a:pos x="50" y="86"/>
              </a:cxn>
              <a:cxn ang="0">
                <a:pos x="0" y="138"/>
              </a:cxn>
              <a:cxn ang="0">
                <a:pos x="72" y="126"/>
              </a:cxn>
              <a:cxn ang="0">
                <a:pos x="106" y="189"/>
              </a:cxn>
              <a:cxn ang="0">
                <a:pos x="114" y="116"/>
              </a:cxn>
              <a:cxn ang="0">
                <a:pos x="186" y="104"/>
              </a:cxn>
              <a:cxn ang="0">
                <a:pos x="120" y="72"/>
              </a:cxn>
              <a:cxn ang="0">
                <a:pos x="130" y="0"/>
              </a:cxn>
            </a:cxnLst>
            <a:rect l="0" t="0" r="r" b="b"/>
            <a:pathLst>
              <a:path w="186" h="189">
                <a:moveTo>
                  <a:pt x="130" y="0"/>
                </a:moveTo>
                <a:lnTo>
                  <a:pt x="82" y="54"/>
                </a:lnTo>
                <a:lnTo>
                  <a:pt x="16" y="22"/>
                </a:lnTo>
                <a:lnTo>
                  <a:pt x="50" y="86"/>
                </a:lnTo>
                <a:lnTo>
                  <a:pt x="0" y="138"/>
                </a:lnTo>
                <a:lnTo>
                  <a:pt x="72" y="126"/>
                </a:lnTo>
                <a:lnTo>
                  <a:pt x="106" y="189"/>
                </a:lnTo>
                <a:lnTo>
                  <a:pt x="114" y="116"/>
                </a:lnTo>
                <a:lnTo>
                  <a:pt x="186" y="104"/>
                </a:lnTo>
                <a:lnTo>
                  <a:pt x="120" y="72"/>
                </a:lnTo>
                <a:lnTo>
                  <a:pt x="13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1" name="Freeform 9"/>
          <p:cNvSpPr>
            <a:spLocks/>
          </p:cNvSpPr>
          <p:nvPr/>
        </p:nvSpPr>
        <p:spPr bwMode="auto">
          <a:xfrm rot="5400000">
            <a:off x="8362950" y="4619625"/>
            <a:ext cx="295275" cy="295275"/>
          </a:xfrm>
          <a:custGeom>
            <a:avLst/>
            <a:gdLst/>
            <a:ahLst/>
            <a:cxnLst>
              <a:cxn ang="0">
                <a:pos x="130" y="0"/>
              </a:cxn>
              <a:cxn ang="0">
                <a:pos x="80" y="52"/>
              </a:cxn>
              <a:cxn ang="0">
                <a:pos x="14" y="22"/>
              </a:cxn>
              <a:cxn ang="0">
                <a:pos x="50" y="86"/>
              </a:cxn>
              <a:cxn ang="0">
                <a:pos x="0" y="136"/>
              </a:cxn>
              <a:cxn ang="0">
                <a:pos x="70" y="124"/>
              </a:cxn>
              <a:cxn ang="0">
                <a:pos x="104" y="186"/>
              </a:cxn>
              <a:cxn ang="0">
                <a:pos x="114" y="116"/>
              </a:cxn>
              <a:cxn ang="0">
                <a:pos x="186" y="102"/>
              </a:cxn>
              <a:cxn ang="0">
                <a:pos x="120" y="72"/>
              </a:cxn>
              <a:cxn ang="0">
                <a:pos x="130" y="0"/>
              </a:cxn>
            </a:cxnLst>
            <a:rect l="0" t="0" r="r" b="b"/>
            <a:pathLst>
              <a:path w="186" h="186">
                <a:moveTo>
                  <a:pt x="130" y="0"/>
                </a:moveTo>
                <a:lnTo>
                  <a:pt x="80" y="52"/>
                </a:lnTo>
                <a:lnTo>
                  <a:pt x="14" y="22"/>
                </a:lnTo>
                <a:lnTo>
                  <a:pt x="50" y="86"/>
                </a:lnTo>
                <a:lnTo>
                  <a:pt x="0" y="136"/>
                </a:lnTo>
                <a:lnTo>
                  <a:pt x="70" y="124"/>
                </a:lnTo>
                <a:lnTo>
                  <a:pt x="104" y="186"/>
                </a:lnTo>
                <a:lnTo>
                  <a:pt x="114" y="116"/>
                </a:lnTo>
                <a:lnTo>
                  <a:pt x="186" y="102"/>
                </a:lnTo>
                <a:lnTo>
                  <a:pt x="120" y="72"/>
                </a:lnTo>
                <a:lnTo>
                  <a:pt x="13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2" name="Freeform 10"/>
          <p:cNvSpPr>
            <a:spLocks/>
          </p:cNvSpPr>
          <p:nvPr/>
        </p:nvSpPr>
        <p:spPr bwMode="auto">
          <a:xfrm rot="5400000">
            <a:off x="8543132" y="4126706"/>
            <a:ext cx="285750" cy="300037"/>
          </a:xfrm>
          <a:custGeom>
            <a:avLst/>
            <a:gdLst/>
            <a:ahLst/>
            <a:cxnLst>
              <a:cxn ang="0">
                <a:pos x="110" y="0"/>
              </a:cxn>
              <a:cxn ang="0">
                <a:pos x="68" y="59"/>
              </a:cxn>
              <a:cxn ang="0">
                <a:pos x="0" y="36"/>
              </a:cxn>
              <a:cxn ang="0">
                <a:pos x="42" y="95"/>
              </a:cxn>
              <a:cxn ang="0">
                <a:pos x="0" y="153"/>
              </a:cxn>
              <a:cxn ang="0">
                <a:pos x="68" y="131"/>
              </a:cxn>
              <a:cxn ang="0">
                <a:pos x="110" y="189"/>
              </a:cxn>
              <a:cxn ang="0">
                <a:pos x="110" y="117"/>
              </a:cxn>
              <a:cxn ang="0">
                <a:pos x="180" y="95"/>
              </a:cxn>
              <a:cxn ang="0">
                <a:pos x="110" y="73"/>
              </a:cxn>
              <a:cxn ang="0">
                <a:pos x="110" y="0"/>
              </a:cxn>
            </a:cxnLst>
            <a:rect l="0" t="0" r="r" b="b"/>
            <a:pathLst>
              <a:path w="180" h="189">
                <a:moveTo>
                  <a:pt x="110" y="0"/>
                </a:moveTo>
                <a:lnTo>
                  <a:pt x="68" y="59"/>
                </a:lnTo>
                <a:lnTo>
                  <a:pt x="0" y="36"/>
                </a:lnTo>
                <a:lnTo>
                  <a:pt x="42" y="95"/>
                </a:lnTo>
                <a:lnTo>
                  <a:pt x="0" y="153"/>
                </a:lnTo>
                <a:lnTo>
                  <a:pt x="68" y="131"/>
                </a:lnTo>
                <a:lnTo>
                  <a:pt x="110" y="189"/>
                </a:lnTo>
                <a:lnTo>
                  <a:pt x="110" y="117"/>
                </a:lnTo>
                <a:lnTo>
                  <a:pt x="180" y="95"/>
                </a:lnTo>
                <a:lnTo>
                  <a:pt x="110" y="73"/>
                </a:lnTo>
                <a:lnTo>
                  <a:pt x="110"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3" name="Freeform 11"/>
          <p:cNvSpPr>
            <a:spLocks/>
          </p:cNvSpPr>
          <p:nvPr/>
        </p:nvSpPr>
        <p:spPr bwMode="auto">
          <a:xfrm rot="5400000">
            <a:off x="8678069" y="3612356"/>
            <a:ext cx="298450" cy="300038"/>
          </a:xfrm>
          <a:custGeom>
            <a:avLst/>
            <a:gdLst/>
            <a:ahLst/>
            <a:cxnLst>
              <a:cxn ang="0">
                <a:pos x="106" y="0"/>
              </a:cxn>
              <a:cxn ang="0">
                <a:pos x="72" y="64"/>
              </a:cxn>
              <a:cxn ang="0">
                <a:pos x="0" y="52"/>
              </a:cxn>
              <a:cxn ang="0">
                <a:pos x="52" y="104"/>
              </a:cxn>
              <a:cxn ang="0">
                <a:pos x="18" y="169"/>
              </a:cxn>
              <a:cxn ang="0">
                <a:pos x="82" y="136"/>
              </a:cxn>
              <a:cxn ang="0">
                <a:pos x="132" y="189"/>
              </a:cxn>
              <a:cxn ang="0">
                <a:pos x="122" y="116"/>
              </a:cxn>
              <a:cxn ang="0">
                <a:pos x="188" y="84"/>
              </a:cxn>
              <a:cxn ang="0">
                <a:pos x="116" y="72"/>
              </a:cxn>
              <a:cxn ang="0">
                <a:pos x="106" y="0"/>
              </a:cxn>
            </a:cxnLst>
            <a:rect l="0" t="0" r="r" b="b"/>
            <a:pathLst>
              <a:path w="188" h="189">
                <a:moveTo>
                  <a:pt x="106" y="0"/>
                </a:moveTo>
                <a:lnTo>
                  <a:pt x="72" y="64"/>
                </a:lnTo>
                <a:lnTo>
                  <a:pt x="0" y="52"/>
                </a:lnTo>
                <a:lnTo>
                  <a:pt x="52" y="104"/>
                </a:lnTo>
                <a:lnTo>
                  <a:pt x="18" y="169"/>
                </a:lnTo>
                <a:lnTo>
                  <a:pt x="82" y="136"/>
                </a:lnTo>
                <a:lnTo>
                  <a:pt x="132" y="189"/>
                </a:lnTo>
                <a:lnTo>
                  <a:pt x="122" y="116"/>
                </a:lnTo>
                <a:lnTo>
                  <a:pt x="188" y="84"/>
                </a:lnTo>
                <a:lnTo>
                  <a:pt x="116" y="72"/>
                </a:lnTo>
                <a:lnTo>
                  <a:pt x="106"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4" name="Freeform 12"/>
          <p:cNvSpPr>
            <a:spLocks/>
          </p:cNvSpPr>
          <p:nvPr/>
        </p:nvSpPr>
        <p:spPr bwMode="auto">
          <a:xfrm rot="5400000">
            <a:off x="8769351" y="3095625"/>
            <a:ext cx="298450" cy="295275"/>
          </a:xfrm>
          <a:custGeom>
            <a:avLst/>
            <a:gdLst/>
            <a:ahLst/>
            <a:cxnLst>
              <a:cxn ang="0">
                <a:pos x="106" y="0"/>
              </a:cxn>
              <a:cxn ang="0">
                <a:pos x="72" y="64"/>
              </a:cxn>
              <a:cxn ang="0">
                <a:pos x="0" y="50"/>
              </a:cxn>
              <a:cxn ang="0">
                <a:pos x="52" y="104"/>
              </a:cxn>
              <a:cxn ang="0">
                <a:pos x="18" y="166"/>
              </a:cxn>
              <a:cxn ang="0">
                <a:pos x="82" y="136"/>
              </a:cxn>
              <a:cxn ang="0">
                <a:pos x="132" y="186"/>
              </a:cxn>
              <a:cxn ang="0">
                <a:pos x="122" y="116"/>
              </a:cxn>
              <a:cxn ang="0">
                <a:pos x="188" y="84"/>
              </a:cxn>
              <a:cxn ang="0">
                <a:pos x="116" y="72"/>
              </a:cxn>
              <a:cxn ang="0">
                <a:pos x="106" y="0"/>
              </a:cxn>
            </a:cxnLst>
            <a:rect l="0" t="0" r="r" b="b"/>
            <a:pathLst>
              <a:path w="188" h="186">
                <a:moveTo>
                  <a:pt x="106" y="0"/>
                </a:moveTo>
                <a:lnTo>
                  <a:pt x="72" y="64"/>
                </a:lnTo>
                <a:lnTo>
                  <a:pt x="0" y="50"/>
                </a:lnTo>
                <a:lnTo>
                  <a:pt x="52" y="104"/>
                </a:lnTo>
                <a:lnTo>
                  <a:pt x="18" y="166"/>
                </a:lnTo>
                <a:lnTo>
                  <a:pt x="82" y="136"/>
                </a:lnTo>
                <a:lnTo>
                  <a:pt x="132" y="186"/>
                </a:lnTo>
                <a:lnTo>
                  <a:pt x="122" y="116"/>
                </a:lnTo>
                <a:lnTo>
                  <a:pt x="188" y="84"/>
                </a:lnTo>
                <a:lnTo>
                  <a:pt x="116" y="72"/>
                </a:lnTo>
                <a:lnTo>
                  <a:pt x="106"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5" name="Freeform 13"/>
          <p:cNvSpPr>
            <a:spLocks/>
          </p:cNvSpPr>
          <p:nvPr/>
        </p:nvSpPr>
        <p:spPr bwMode="auto">
          <a:xfrm rot="5400000">
            <a:off x="8815387" y="2568576"/>
            <a:ext cx="301625" cy="285750"/>
          </a:xfrm>
          <a:custGeom>
            <a:avLst/>
            <a:gdLst/>
            <a:ahLst/>
            <a:cxnLst>
              <a:cxn ang="0">
                <a:pos x="98" y="0"/>
              </a:cxn>
              <a:cxn ang="0">
                <a:pos x="74" y="68"/>
              </a:cxn>
              <a:cxn ang="0">
                <a:pos x="0" y="66"/>
              </a:cxn>
              <a:cxn ang="0">
                <a:pos x="58" y="110"/>
              </a:cxn>
              <a:cxn ang="0">
                <a:pos x="34" y="178"/>
              </a:cxn>
              <a:cxn ang="0">
                <a:pos x="92" y="138"/>
              </a:cxn>
              <a:cxn ang="0">
                <a:pos x="150" y="180"/>
              </a:cxn>
              <a:cxn ang="0">
                <a:pos x="130" y="112"/>
              </a:cxn>
              <a:cxn ang="0">
                <a:pos x="190" y="72"/>
              </a:cxn>
              <a:cxn ang="0">
                <a:pos x="118" y="70"/>
              </a:cxn>
              <a:cxn ang="0">
                <a:pos x="98" y="0"/>
              </a:cxn>
            </a:cxnLst>
            <a:rect l="0" t="0" r="r" b="b"/>
            <a:pathLst>
              <a:path w="190" h="180">
                <a:moveTo>
                  <a:pt x="98" y="0"/>
                </a:moveTo>
                <a:lnTo>
                  <a:pt x="74" y="68"/>
                </a:lnTo>
                <a:lnTo>
                  <a:pt x="0" y="66"/>
                </a:lnTo>
                <a:lnTo>
                  <a:pt x="58" y="110"/>
                </a:lnTo>
                <a:lnTo>
                  <a:pt x="34" y="178"/>
                </a:lnTo>
                <a:lnTo>
                  <a:pt x="92" y="138"/>
                </a:lnTo>
                <a:lnTo>
                  <a:pt x="150" y="180"/>
                </a:lnTo>
                <a:lnTo>
                  <a:pt x="130" y="112"/>
                </a:lnTo>
                <a:lnTo>
                  <a:pt x="190" y="72"/>
                </a:lnTo>
                <a:lnTo>
                  <a:pt x="118" y="70"/>
                </a:lnTo>
                <a:lnTo>
                  <a:pt x="98"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6" name="Freeform 14"/>
          <p:cNvSpPr>
            <a:spLocks/>
          </p:cNvSpPr>
          <p:nvPr/>
        </p:nvSpPr>
        <p:spPr bwMode="auto">
          <a:xfrm rot="5400000">
            <a:off x="8797131" y="2032794"/>
            <a:ext cx="300038" cy="292100"/>
          </a:xfrm>
          <a:custGeom>
            <a:avLst/>
            <a:gdLst/>
            <a:ahLst/>
            <a:cxnLst>
              <a:cxn ang="0">
                <a:pos x="89" y="0"/>
              </a:cxn>
              <a:cxn ang="0">
                <a:pos x="75" y="70"/>
              </a:cxn>
              <a:cxn ang="0">
                <a:pos x="0" y="78"/>
              </a:cxn>
              <a:cxn ang="0">
                <a:pos x="65" y="114"/>
              </a:cxn>
              <a:cxn ang="0">
                <a:pos x="51" y="184"/>
              </a:cxn>
              <a:cxn ang="0">
                <a:pos x="103" y="136"/>
              </a:cxn>
              <a:cxn ang="0">
                <a:pos x="165" y="172"/>
              </a:cxn>
              <a:cxn ang="0">
                <a:pos x="137" y="106"/>
              </a:cxn>
              <a:cxn ang="0">
                <a:pos x="189" y="58"/>
              </a:cxn>
              <a:cxn ang="0">
                <a:pos x="117" y="66"/>
              </a:cxn>
              <a:cxn ang="0">
                <a:pos x="89" y="0"/>
              </a:cxn>
            </a:cxnLst>
            <a:rect l="0" t="0" r="r" b="b"/>
            <a:pathLst>
              <a:path w="189" h="184">
                <a:moveTo>
                  <a:pt x="89" y="0"/>
                </a:moveTo>
                <a:lnTo>
                  <a:pt x="75" y="70"/>
                </a:lnTo>
                <a:lnTo>
                  <a:pt x="0" y="78"/>
                </a:lnTo>
                <a:lnTo>
                  <a:pt x="65" y="114"/>
                </a:lnTo>
                <a:lnTo>
                  <a:pt x="51" y="184"/>
                </a:lnTo>
                <a:lnTo>
                  <a:pt x="103" y="136"/>
                </a:lnTo>
                <a:lnTo>
                  <a:pt x="165" y="172"/>
                </a:lnTo>
                <a:lnTo>
                  <a:pt x="137" y="106"/>
                </a:lnTo>
                <a:lnTo>
                  <a:pt x="189" y="58"/>
                </a:lnTo>
                <a:lnTo>
                  <a:pt x="117" y="66"/>
                </a:lnTo>
                <a:lnTo>
                  <a:pt x="89"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7" name="Freeform 15"/>
          <p:cNvSpPr>
            <a:spLocks/>
          </p:cNvSpPr>
          <p:nvPr/>
        </p:nvSpPr>
        <p:spPr bwMode="auto">
          <a:xfrm rot="5400000">
            <a:off x="8732044" y="1499394"/>
            <a:ext cx="292100" cy="303212"/>
          </a:xfrm>
          <a:custGeom>
            <a:avLst/>
            <a:gdLst/>
            <a:ahLst/>
            <a:cxnLst>
              <a:cxn ang="0">
                <a:pos x="74" y="0"/>
              </a:cxn>
              <a:cxn ang="0">
                <a:pos x="70" y="72"/>
              </a:cxn>
              <a:cxn ang="0">
                <a:pos x="0" y="92"/>
              </a:cxn>
              <a:cxn ang="0">
                <a:pos x="70" y="118"/>
              </a:cxn>
              <a:cxn ang="0">
                <a:pos x="66" y="191"/>
              </a:cxn>
              <a:cxn ang="0">
                <a:pos x="110" y="134"/>
              </a:cxn>
              <a:cxn ang="0">
                <a:pos x="178" y="158"/>
              </a:cxn>
              <a:cxn ang="0">
                <a:pos x="138" y="98"/>
              </a:cxn>
              <a:cxn ang="0">
                <a:pos x="184" y="42"/>
              </a:cxn>
              <a:cxn ang="0">
                <a:pos x="114" y="62"/>
              </a:cxn>
              <a:cxn ang="0">
                <a:pos x="74" y="0"/>
              </a:cxn>
            </a:cxnLst>
            <a:rect l="0" t="0" r="r" b="b"/>
            <a:pathLst>
              <a:path w="184" h="191">
                <a:moveTo>
                  <a:pt x="74" y="0"/>
                </a:moveTo>
                <a:lnTo>
                  <a:pt x="70" y="72"/>
                </a:lnTo>
                <a:lnTo>
                  <a:pt x="0" y="92"/>
                </a:lnTo>
                <a:lnTo>
                  <a:pt x="70" y="118"/>
                </a:lnTo>
                <a:lnTo>
                  <a:pt x="66" y="191"/>
                </a:lnTo>
                <a:lnTo>
                  <a:pt x="110" y="134"/>
                </a:lnTo>
                <a:lnTo>
                  <a:pt x="178" y="158"/>
                </a:lnTo>
                <a:lnTo>
                  <a:pt x="138" y="98"/>
                </a:lnTo>
                <a:lnTo>
                  <a:pt x="184" y="42"/>
                </a:lnTo>
                <a:lnTo>
                  <a:pt x="114" y="62"/>
                </a:lnTo>
                <a:lnTo>
                  <a:pt x="74"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8" name="Freeform 16"/>
          <p:cNvSpPr>
            <a:spLocks/>
          </p:cNvSpPr>
          <p:nvPr/>
        </p:nvSpPr>
        <p:spPr bwMode="auto">
          <a:xfrm rot="5400000">
            <a:off x="8600281" y="991394"/>
            <a:ext cx="288925" cy="300038"/>
          </a:xfrm>
          <a:custGeom>
            <a:avLst/>
            <a:gdLst/>
            <a:ahLst/>
            <a:cxnLst>
              <a:cxn ang="0">
                <a:pos x="72" y="0"/>
              </a:cxn>
              <a:cxn ang="0">
                <a:pos x="70" y="72"/>
              </a:cxn>
              <a:cxn ang="0">
                <a:pos x="0" y="90"/>
              </a:cxn>
              <a:cxn ang="0">
                <a:pos x="68" y="117"/>
              </a:cxn>
              <a:cxn ang="0">
                <a:pos x="64" y="189"/>
              </a:cxn>
              <a:cxn ang="0">
                <a:pos x="108" y="133"/>
              </a:cxn>
              <a:cxn ang="0">
                <a:pos x="176" y="159"/>
              </a:cxn>
              <a:cxn ang="0">
                <a:pos x="136" y="99"/>
              </a:cxn>
              <a:cxn ang="0">
                <a:pos x="182" y="40"/>
              </a:cxn>
              <a:cxn ang="0">
                <a:pos x="112" y="60"/>
              </a:cxn>
              <a:cxn ang="0">
                <a:pos x="72" y="0"/>
              </a:cxn>
            </a:cxnLst>
            <a:rect l="0" t="0" r="r" b="b"/>
            <a:pathLst>
              <a:path w="182" h="189">
                <a:moveTo>
                  <a:pt x="72" y="0"/>
                </a:moveTo>
                <a:lnTo>
                  <a:pt x="70" y="72"/>
                </a:lnTo>
                <a:lnTo>
                  <a:pt x="0" y="90"/>
                </a:lnTo>
                <a:lnTo>
                  <a:pt x="68" y="117"/>
                </a:lnTo>
                <a:lnTo>
                  <a:pt x="64" y="189"/>
                </a:lnTo>
                <a:lnTo>
                  <a:pt x="108" y="133"/>
                </a:lnTo>
                <a:lnTo>
                  <a:pt x="176" y="159"/>
                </a:lnTo>
                <a:lnTo>
                  <a:pt x="136" y="99"/>
                </a:lnTo>
                <a:lnTo>
                  <a:pt x="182" y="40"/>
                </a:lnTo>
                <a:lnTo>
                  <a:pt x="112" y="60"/>
                </a:lnTo>
                <a:lnTo>
                  <a:pt x="72"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29" name="Freeform 17"/>
          <p:cNvSpPr>
            <a:spLocks/>
          </p:cNvSpPr>
          <p:nvPr/>
        </p:nvSpPr>
        <p:spPr bwMode="auto">
          <a:xfrm rot="5400000">
            <a:off x="8411369" y="511969"/>
            <a:ext cx="293687" cy="295275"/>
          </a:xfrm>
          <a:custGeom>
            <a:avLst/>
            <a:gdLst/>
            <a:ahLst/>
            <a:cxnLst>
              <a:cxn ang="0">
                <a:pos x="57" y="0"/>
              </a:cxn>
              <a:cxn ang="0">
                <a:pos x="67" y="70"/>
              </a:cxn>
              <a:cxn ang="0">
                <a:pos x="0" y="102"/>
              </a:cxn>
              <a:cxn ang="0">
                <a:pos x="73" y="116"/>
              </a:cxn>
              <a:cxn ang="0">
                <a:pos x="81" y="186"/>
              </a:cxn>
              <a:cxn ang="0">
                <a:pos x="115" y="124"/>
              </a:cxn>
              <a:cxn ang="0">
                <a:pos x="185" y="136"/>
              </a:cxn>
              <a:cxn ang="0">
                <a:pos x="137" y="84"/>
              </a:cxn>
              <a:cxn ang="0">
                <a:pos x="171" y="20"/>
              </a:cxn>
              <a:cxn ang="0">
                <a:pos x="107" y="52"/>
              </a:cxn>
              <a:cxn ang="0">
                <a:pos x="57" y="0"/>
              </a:cxn>
            </a:cxnLst>
            <a:rect l="0" t="0" r="r" b="b"/>
            <a:pathLst>
              <a:path w="185" h="186">
                <a:moveTo>
                  <a:pt x="57" y="0"/>
                </a:moveTo>
                <a:lnTo>
                  <a:pt x="67" y="70"/>
                </a:lnTo>
                <a:lnTo>
                  <a:pt x="0" y="102"/>
                </a:lnTo>
                <a:lnTo>
                  <a:pt x="73" y="116"/>
                </a:lnTo>
                <a:lnTo>
                  <a:pt x="81" y="186"/>
                </a:lnTo>
                <a:lnTo>
                  <a:pt x="115" y="124"/>
                </a:lnTo>
                <a:lnTo>
                  <a:pt x="185" y="136"/>
                </a:lnTo>
                <a:lnTo>
                  <a:pt x="137" y="84"/>
                </a:lnTo>
                <a:lnTo>
                  <a:pt x="171" y="20"/>
                </a:lnTo>
                <a:lnTo>
                  <a:pt x="107" y="52"/>
                </a:lnTo>
                <a:lnTo>
                  <a:pt x="57" y="0"/>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30" name="Freeform 18"/>
          <p:cNvSpPr>
            <a:spLocks/>
          </p:cNvSpPr>
          <p:nvPr/>
        </p:nvSpPr>
        <p:spPr bwMode="auto">
          <a:xfrm rot="5400000">
            <a:off x="8157369" y="80169"/>
            <a:ext cx="298450" cy="287338"/>
          </a:xfrm>
          <a:custGeom>
            <a:avLst/>
            <a:gdLst/>
            <a:ahLst/>
            <a:cxnLst>
              <a:cxn ang="0">
                <a:pos x="34" y="2"/>
              </a:cxn>
              <a:cxn ang="0">
                <a:pos x="58" y="70"/>
              </a:cxn>
              <a:cxn ang="0">
                <a:pos x="0" y="114"/>
              </a:cxn>
              <a:cxn ang="0">
                <a:pos x="72" y="112"/>
              </a:cxn>
              <a:cxn ang="0">
                <a:pos x="96" y="181"/>
              </a:cxn>
              <a:cxn ang="0">
                <a:pos x="118" y="112"/>
              </a:cxn>
              <a:cxn ang="0">
                <a:pos x="188" y="110"/>
              </a:cxn>
              <a:cxn ang="0">
                <a:pos x="130" y="70"/>
              </a:cxn>
              <a:cxn ang="0">
                <a:pos x="152" y="0"/>
              </a:cxn>
              <a:cxn ang="0">
                <a:pos x="94" y="44"/>
              </a:cxn>
              <a:cxn ang="0">
                <a:pos x="34" y="2"/>
              </a:cxn>
            </a:cxnLst>
            <a:rect l="0" t="0" r="r" b="b"/>
            <a:pathLst>
              <a:path w="188" h="181">
                <a:moveTo>
                  <a:pt x="34" y="2"/>
                </a:moveTo>
                <a:lnTo>
                  <a:pt x="58" y="70"/>
                </a:lnTo>
                <a:lnTo>
                  <a:pt x="0" y="114"/>
                </a:lnTo>
                <a:lnTo>
                  <a:pt x="72" y="112"/>
                </a:lnTo>
                <a:lnTo>
                  <a:pt x="96" y="181"/>
                </a:lnTo>
                <a:lnTo>
                  <a:pt x="118" y="112"/>
                </a:lnTo>
                <a:lnTo>
                  <a:pt x="188" y="110"/>
                </a:lnTo>
                <a:lnTo>
                  <a:pt x="130" y="70"/>
                </a:lnTo>
                <a:lnTo>
                  <a:pt x="152" y="0"/>
                </a:lnTo>
                <a:lnTo>
                  <a:pt x="94" y="44"/>
                </a:lnTo>
                <a:lnTo>
                  <a:pt x="34" y="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31" name="Rectangle 19"/>
          <p:cNvSpPr>
            <a:spLocks noChangeArrowheads="1"/>
          </p:cNvSpPr>
          <p:nvPr/>
        </p:nvSpPr>
        <p:spPr bwMode="auto">
          <a:xfrm>
            <a:off x="8956675" y="0"/>
            <a:ext cx="187325" cy="6858000"/>
          </a:xfrm>
          <a:prstGeom prst="rect">
            <a:avLst/>
          </a:prstGeom>
          <a:gradFill rotWithShape="1">
            <a:gsLst>
              <a:gs pos="0">
                <a:schemeClr val="bg1">
                  <a:gamma/>
                  <a:shade val="46275"/>
                  <a:invGamma/>
                  <a:alpha val="0"/>
                </a:schemeClr>
              </a:gs>
              <a:gs pos="100000">
                <a:schemeClr val="bg1">
                  <a:alpha val="14000"/>
                </a:schemeClr>
              </a:gs>
            </a:gsLst>
            <a:lin ang="0" scaled="1"/>
          </a:gradFill>
          <a:ln w="9525">
            <a:noFill/>
            <a:miter lim="800000"/>
            <a:headEnd/>
            <a:tailEnd/>
          </a:ln>
          <a:effectLst/>
        </p:spPr>
        <p:txBody>
          <a:bodyPr wrap="none" anchor="ctr"/>
          <a:lstStyle/>
          <a:p>
            <a:endParaRPr lang="en-US"/>
          </a:p>
        </p:txBody>
      </p:sp>
      <p:sp>
        <p:nvSpPr>
          <p:cNvPr id="13332" name="Freeform 20"/>
          <p:cNvSpPr>
            <a:spLocks/>
          </p:cNvSpPr>
          <p:nvPr/>
        </p:nvSpPr>
        <p:spPr bwMode="auto">
          <a:xfrm>
            <a:off x="1100138" y="5754688"/>
            <a:ext cx="504825" cy="485775"/>
          </a:xfrm>
          <a:custGeom>
            <a:avLst/>
            <a:gdLst/>
            <a:ahLst/>
            <a:cxnLst>
              <a:cxn ang="0">
                <a:pos x="114" y="89"/>
              </a:cxn>
              <a:cxn ang="0">
                <a:pos x="157" y="54"/>
              </a:cxn>
              <a:cxn ang="0">
                <a:pos x="102" y="57"/>
              </a:cxn>
              <a:cxn ang="0">
                <a:pos x="97" y="53"/>
              </a:cxn>
              <a:cxn ang="0">
                <a:pos x="82" y="16"/>
              </a:cxn>
              <a:cxn ang="0">
                <a:pos x="76" y="0"/>
              </a:cxn>
              <a:cxn ang="0">
                <a:pos x="60" y="55"/>
              </a:cxn>
              <a:cxn ang="0">
                <a:pos x="55" y="58"/>
              </a:cxn>
              <a:cxn ang="0">
                <a:pos x="0" y="61"/>
              </a:cxn>
              <a:cxn ang="0">
                <a:pos x="46" y="92"/>
              </a:cxn>
              <a:cxn ang="0">
                <a:pos x="48" y="98"/>
              </a:cxn>
              <a:cxn ang="0">
                <a:pos x="34" y="148"/>
              </a:cxn>
              <a:cxn ang="0">
                <a:pos x="33" y="151"/>
              </a:cxn>
              <a:cxn ang="0">
                <a:pos x="35" y="149"/>
              </a:cxn>
              <a:cxn ang="0">
                <a:pos x="79" y="117"/>
              </a:cxn>
              <a:cxn ang="0">
                <a:pos x="85" y="117"/>
              </a:cxn>
              <a:cxn ang="0">
                <a:pos x="131" y="148"/>
              </a:cxn>
              <a:cxn ang="0">
                <a:pos x="113" y="94"/>
              </a:cxn>
              <a:cxn ang="0">
                <a:pos x="114" y="89"/>
              </a:cxn>
            </a:cxnLst>
            <a:rect l="0" t="0" r="r" b="b"/>
            <a:pathLst>
              <a:path w="157" h="151">
                <a:moveTo>
                  <a:pt x="114" y="89"/>
                </a:moveTo>
                <a:cubicBezTo>
                  <a:pt x="157" y="54"/>
                  <a:pt x="157" y="54"/>
                  <a:pt x="157" y="54"/>
                </a:cubicBezTo>
                <a:cubicBezTo>
                  <a:pt x="102" y="57"/>
                  <a:pt x="102" y="57"/>
                  <a:pt x="102" y="57"/>
                </a:cubicBezTo>
                <a:cubicBezTo>
                  <a:pt x="100" y="57"/>
                  <a:pt x="98" y="55"/>
                  <a:pt x="97" y="53"/>
                </a:cubicBezTo>
                <a:cubicBezTo>
                  <a:pt x="82" y="16"/>
                  <a:pt x="82" y="16"/>
                  <a:pt x="82" y="16"/>
                </a:cubicBezTo>
                <a:cubicBezTo>
                  <a:pt x="76" y="0"/>
                  <a:pt x="76" y="0"/>
                  <a:pt x="76" y="0"/>
                </a:cubicBezTo>
                <a:cubicBezTo>
                  <a:pt x="60" y="55"/>
                  <a:pt x="60" y="55"/>
                  <a:pt x="60" y="55"/>
                </a:cubicBezTo>
                <a:cubicBezTo>
                  <a:pt x="59" y="57"/>
                  <a:pt x="57" y="58"/>
                  <a:pt x="55" y="58"/>
                </a:cubicBezTo>
                <a:cubicBezTo>
                  <a:pt x="0" y="61"/>
                  <a:pt x="0" y="61"/>
                  <a:pt x="0" y="61"/>
                </a:cubicBezTo>
                <a:cubicBezTo>
                  <a:pt x="46" y="92"/>
                  <a:pt x="46" y="92"/>
                  <a:pt x="46" y="92"/>
                </a:cubicBezTo>
                <a:cubicBezTo>
                  <a:pt x="48" y="93"/>
                  <a:pt x="49" y="96"/>
                  <a:pt x="48" y="98"/>
                </a:cubicBezTo>
                <a:cubicBezTo>
                  <a:pt x="34" y="148"/>
                  <a:pt x="34" y="148"/>
                  <a:pt x="34" y="148"/>
                </a:cubicBezTo>
                <a:cubicBezTo>
                  <a:pt x="33" y="151"/>
                  <a:pt x="33" y="151"/>
                  <a:pt x="33" y="151"/>
                </a:cubicBezTo>
                <a:cubicBezTo>
                  <a:pt x="35" y="149"/>
                  <a:pt x="35" y="149"/>
                  <a:pt x="35" y="149"/>
                </a:cubicBezTo>
                <a:cubicBezTo>
                  <a:pt x="79" y="117"/>
                  <a:pt x="79" y="117"/>
                  <a:pt x="79" y="117"/>
                </a:cubicBezTo>
                <a:cubicBezTo>
                  <a:pt x="80" y="116"/>
                  <a:pt x="83" y="115"/>
                  <a:pt x="85" y="117"/>
                </a:cubicBezTo>
                <a:cubicBezTo>
                  <a:pt x="131" y="148"/>
                  <a:pt x="131" y="148"/>
                  <a:pt x="131" y="148"/>
                </a:cubicBezTo>
                <a:cubicBezTo>
                  <a:pt x="113" y="94"/>
                  <a:pt x="113" y="94"/>
                  <a:pt x="113" y="94"/>
                </a:cubicBezTo>
                <a:cubicBezTo>
                  <a:pt x="112" y="92"/>
                  <a:pt x="113" y="90"/>
                  <a:pt x="114" y="89"/>
                </a:cubicBezTo>
                <a:close/>
              </a:path>
            </a:pathLst>
          </a:custGeom>
          <a:solidFill>
            <a:srgbClr val="AEAEAE">
              <a:alpha val="72000"/>
            </a:srgbClr>
          </a:solidFill>
          <a:ln w="38100" cap="flat" cmpd="sng">
            <a:noFill/>
            <a:prstDash val="solid"/>
            <a:round/>
            <a:headEnd type="none" w="med" len="med"/>
            <a:tailEnd type="none" w="med" len="med"/>
          </a:ln>
          <a:effectLst/>
        </p:spPr>
        <p:txBody>
          <a:bodyPr wrap="none" anchor="ctr"/>
          <a:lstStyle/>
          <a:p>
            <a:endParaRPr lang="en-US"/>
          </a:p>
        </p:txBody>
      </p:sp>
      <p:sp>
        <p:nvSpPr>
          <p:cNvPr id="13333" name="Freeform 21"/>
          <p:cNvSpPr>
            <a:spLocks/>
          </p:cNvSpPr>
          <p:nvPr/>
        </p:nvSpPr>
        <p:spPr bwMode="auto">
          <a:xfrm>
            <a:off x="127000" y="5180013"/>
            <a:ext cx="796925" cy="763587"/>
          </a:xfrm>
          <a:custGeom>
            <a:avLst/>
            <a:gdLst/>
            <a:ahLst/>
            <a:cxnLst>
              <a:cxn ang="0">
                <a:pos x="179" y="141"/>
              </a:cxn>
              <a:cxn ang="0">
                <a:pos x="248" y="86"/>
              </a:cxn>
              <a:cxn ang="0">
                <a:pos x="160" y="90"/>
              </a:cxn>
              <a:cxn ang="0">
                <a:pos x="154" y="86"/>
              </a:cxn>
              <a:cxn ang="0">
                <a:pos x="120" y="0"/>
              </a:cxn>
              <a:cxn ang="0">
                <a:pos x="99" y="70"/>
              </a:cxn>
              <a:cxn ang="0">
                <a:pos x="94" y="88"/>
              </a:cxn>
              <a:cxn ang="0">
                <a:pos x="88" y="93"/>
              </a:cxn>
              <a:cxn ang="0">
                <a:pos x="0" y="97"/>
              </a:cxn>
              <a:cxn ang="0">
                <a:pos x="74" y="146"/>
              </a:cxn>
              <a:cxn ang="0">
                <a:pos x="77" y="153"/>
              </a:cxn>
              <a:cxn ang="0">
                <a:pos x="53" y="237"/>
              </a:cxn>
              <a:cxn ang="0">
                <a:pos x="52" y="238"/>
              </a:cxn>
              <a:cxn ang="0">
                <a:pos x="126" y="184"/>
              </a:cxn>
              <a:cxn ang="0">
                <a:pos x="133" y="184"/>
              </a:cxn>
              <a:cxn ang="0">
                <a:pos x="207" y="234"/>
              </a:cxn>
              <a:cxn ang="0">
                <a:pos x="177" y="148"/>
              </a:cxn>
              <a:cxn ang="0">
                <a:pos x="179" y="141"/>
              </a:cxn>
            </a:cxnLst>
            <a:rect l="0" t="0" r="r" b="b"/>
            <a:pathLst>
              <a:path w="248" h="238">
                <a:moveTo>
                  <a:pt x="179" y="141"/>
                </a:moveTo>
                <a:cubicBezTo>
                  <a:pt x="248" y="86"/>
                  <a:pt x="248" y="86"/>
                  <a:pt x="248" y="86"/>
                </a:cubicBezTo>
                <a:cubicBezTo>
                  <a:pt x="160" y="90"/>
                  <a:pt x="160" y="90"/>
                  <a:pt x="160" y="90"/>
                </a:cubicBezTo>
                <a:cubicBezTo>
                  <a:pt x="158" y="90"/>
                  <a:pt x="155" y="88"/>
                  <a:pt x="154" y="86"/>
                </a:cubicBezTo>
                <a:cubicBezTo>
                  <a:pt x="120" y="0"/>
                  <a:pt x="120" y="0"/>
                  <a:pt x="120" y="0"/>
                </a:cubicBezTo>
                <a:cubicBezTo>
                  <a:pt x="99" y="70"/>
                  <a:pt x="99" y="70"/>
                  <a:pt x="99" y="70"/>
                </a:cubicBezTo>
                <a:cubicBezTo>
                  <a:pt x="94" y="88"/>
                  <a:pt x="94" y="88"/>
                  <a:pt x="94" y="88"/>
                </a:cubicBezTo>
                <a:cubicBezTo>
                  <a:pt x="93" y="91"/>
                  <a:pt x="91" y="93"/>
                  <a:pt x="88" y="93"/>
                </a:cubicBezTo>
                <a:cubicBezTo>
                  <a:pt x="0" y="97"/>
                  <a:pt x="0" y="97"/>
                  <a:pt x="0" y="97"/>
                </a:cubicBezTo>
                <a:cubicBezTo>
                  <a:pt x="74" y="146"/>
                  <a:pt x="74" y="146"/>
                  <a:pt x="74" y="146"/>
                </a:cubicBezTo>
                <a:cubicBezTo>
                  <a:pt x="77" y="148"/>
                  <a:pt x="78" y="151"/>
                  <a:pt x="77" y="153"/>
                </a:cubicBezTo>
                <a:cubicBezTo>
                  <a:pt x="53" y="237"/>
                  <a:pt x="53" y="237"/>
                  <a:pt x="53" y="237"/>
                </a:cubicBezTo>
                <a:cubicBezTo>
                  <a:pt x="52" y="238"/>
                  <a:pt x="52" y="238"/>
                  <a:pt x="52" y="238"/>
                </a:cubicBezTo>
                <a:cubicBezTo>
                  <a:pt x="126" y="184"/>
                  <a:pt x="126" y="184"/>
                  <a:pt x="126" y="184"/>
                </a:cubicBezTo>
                <a:cubicBezTo>
                  <a:pt x="128" y="182"/>
                  <a:pt x="130" y="182"/>
                  <a:pt x="133" y="184"/>
                </a:cubicBezTo>
                <a:cubicBezTo>
                  <a:pt x="207" y="234"/>
                  <a:pt x="207" y="234"/>
                  <a:pt x="207" y="234"/>
                </a:cubicBezTo>
                <a:cubicBezTo>
                  <a:pt x="177" y="148"/>
                  <a:pt x="177" y="148"/>
                  <a:pt x="177" y="148"/>
                </a:cubicBezTo>
                <a:cubicBezTo>
                  <a:pt x="177" y="145"/>
                  <a:pt x="177" y="143"/>
                  <a:pt x="179" y="141"/>
                </a:cubicBezTo>
                <a:close/>
              </a:path>
            </a:pathLst>
          </a:custGeom>
          <a:solidFill>
            <a:srgbClr val="BABABA">
              <a:alpha val="72000"/>
            </a:srgbClr>
          </a:solidFill>
          <a:ln w="38100" cap="flat" cmpd="sng">
            <a:noFill/>
            <a:prstDash val="solid"/>
            <a:round/>
            <a:headEnd type="none" w="med" len="med"/>
            <a:tailEnd type="none" w="med" len="med"/>
          </a:ln>
          <a:effectLst/>
        </p:spPr>
        <p:txBody>
          <a:bodyPr wrap="none" anchor="ctr"/>
          <a:lstStyle/>
          <a:p>
            <a:endParaRPr lang="en-US"/>
          </a:p>
        </p:txBody>
      </p:sp>
      <p:sp>
        <p:nvSpPr>
          <p:cNvPr id="13334" name="Freeform 22"/>
          <p:cNvSpPr>
            <a:spLocks noEditPoints="1"/>
          </p:cNvSpPr>
          <p:nvPr/>
        </p:nvSpPr>
        <p:spPr bwMode="auto">
          <a:xfrm>
            <a:off x="-20638" y="5340350"/>
            <a:ext cx="2335213" cy="1544638"/>
          </a:xfrm>
          <a:custGeom>
            <a:avLst/>
            <a:gdLst/>
            <a:ahLst/>
            <a:cxnLst>
              <a:cxn ang="0">
                <a:pos x="117" y="190"/>
              </a:cxn>
              <a:cxn ang="0">
                <a:pos x="135" y="193"/>
              </a:cxn>
              <a:cxn ang="0">
                <a:pos x="170" y="199"/>
              </a:cxn>
              <a:cxn ang="0">
                <a:pos x="189" y="203"/>
              </a:cxn>
              <a:cxn ang="0">
                <a:pos x="360" y="265"/>
              </a:cxn>
              <a:cxn ang="0">
                <a:pos x="374" y="272"/>
              </a:cxn>
              <a:cxn ang="0">
                <a:pos x="328" y="184"/>
              </a:cxn>
              <a:cxn ang="0">
                <a:pos x="413" y="133"/>
              </a:cxn>
              <a:cxn ang="0">
                <a:pos x="366" y="105"/>
              </a:cxn>
              <a:cxn ang="0">
                <a:pos x="348" y="95"/>
              </a:cxn>
              <a:cxn ang="0">
                <a:pos x="316" y="79"/>
              </a:cxn>
              <a:cxn ang="0">
                <a:pos x="293" y="69"/>
              </a:cxn>
              <a:cxn ang="0">
                <a:pos x="236" y="98"/>
              </a:cxn>
              <a:cxn ang="0">
                <a:pos x="262" y="204"/>
              </a:cxn>
              <a:cxn ang="0">
                <a:pos x="48" y="183"/>
              </a:cxn>
              <a:cxn ang="0">
                <a:pos x="86" y="186"/>
              </a:cxn>
              <a:cxn ang="0">
                <a:pos x="24" y="46"/>
              </a:cxn>
              <a:cxn ang="0">
                <a:pos x="130" y="31"/>
              </a:cxn>
              <a:cxn ang="0">
                <a:pos x="102" y="11"/>
              </a:cxn>
              <a:cxn ang="0">
                <a:pos x="71" y="6"/>
              </a:cxn>
              <a:cxn ang="0">
                <a:pos x="31" y="2"/>
              </a:cxn>
              <a:cxn ang="0">
                <a:pos x="3" y="182"/>
              </a:cxn>
              <a:cxn ang="0">
                <a:pos x="472" y="175"/>
              </a:cxn>
              <a:cxn ang="0">
                <a:pos x="454" y="175"/>
              </a:cxn>
              <a:cxn ang="0">
                <a:pos x="652" y="358"/>
              </a:cxn>
              <a:cxn ang="0">
                <a:pos x="636" y="338"/>
              </a:cxn>
              <a:cxn ang="0">
                <a:pos x="627" y="327"/>
              </a:cxn>
              <a:cxn ang="0">
                <a:pos x="636" y="359"/>
              </a:cxn>
              <a:cxn ang="0">
                <a:pos x="726" y="477"/>
              </a:cxn>
              <a:cxn ang="0">
                <a:pos x="726" y="475"/>
              </a:cxn>
              <a:cxn ang="0">
                <a:pos x="678" y="395"/>
              </a:cxn>
              <a:cxn ang="0">
                <a:pos x="667" y="379"/>
              </a:cxn>
              <a:cxn ang="0">
                <a:pos x="664" y="444"/>
              </a:cxn>
              <a:cxn ang="0">
                <a:pos x="595" y="435"/>
              </a:cxn>
              <a:cxn ang="0">
                <a:pos x="604" y="444"/>
              </a:cxn>
              <a:cxn ang="0">
                <a:pos x="608" y="448"/>
              </a:cxn>
              <a:cxn ang="0">
                <a:pos x="727" y="477"/>
              </a:cxn>
              <a:cxn ang="0">
                <a:pos x="596" y="360"/>
              </a:cxn>
              <a:cxn ang="0">
                <a:pos x="614" y="310"/>
              </a:cxn>
              <a:cxn ang="0">
                <a:pos x="602" y="297"/>
              </a:cxn>
              <a:cxn ang="0">
                <a:pos x="563" y="255"/>
              </a:cxn>
              <a:cxn ang="0">
                <a:pos x="502" y="199"/>
              </a:cxn>
              <a:cxn ang="0">
                <a:pos x="493" y="293"/>
              </a:cxn>
              <a:cxn ang="0">
                <a:pos x="394" y="283"/>
              </a:cxn>
              <a:cxn ang="0">
                <a:pos x="409" y="291"/>
              </a:cxn>
              <a:cxn ang="0">
                <a:pos x="453" y="319"/>
              </a:cxn>
              <a:cxn ang="0">
                <a:pos x="491" y="345"/>
              </a:cxn>
              <a:cxn ang="0">
                <a:pos x="504" y="354"/>
              </a:cxn>
              <a:cxn ang="0">
                <a:pos x="545" y="388"/>
              </a:cxn>
              <a:cxn ang="0">
                <a:pos x="565" y="405"/>
              </a:cxn>
              <a:cxn ang="0">
                <a:pos x="580" y="419"/>
              </a:cxn>
              <a:cxn ang="0">
                <a:pos x="546" y="370"/>
              </a:cxn>
              <a:cxn ang="0">
                <a:pos x="0" y="328"/>
              </a:cxn>
              <a:cxn ang="0">
                <a:pos x="0" y="221"/>
              </a:cxn>
            </a:cxnLst>
            <a:rect l="0" t="0" r="r" b="b"/>
            <a:pathLst>
              <a:path w="727" h="481">
                <a:moveTo>
                  <a:pt x="262" y="204"/>
                </a:moveTo>
                <a:cubicBezTo>
                  <a:pt x="175" y="146"/>
                  <a:pt x="175" y="146"/>
                  <a:pt x="175" y="146"/>
                </a:cubicBezTo>
                <a:cubicBezTo>
                  <a:pt x="117" y="190"/>
                  <a:pt x="117" y="190"/>
                  <a:pt x="117" y="190"/>
                </a:cubicBezTo>
                <a:cubicBezTo>
                  <a:pt x="117" y="190"/>
                  <a:pt x="117" y="190"/>
                  <a:pt x="117" y="190"/>
                </a:cubicBezTo>
                <a:cubicBezTo>
                  <a:pt x="123" y="191"/>
                  <a:pt x="129" y="191"/>
                  <a:pt x="135" y="192"/>
                </a:cubicBezTo>
                <a:cubicBezTo>
                  <a:pt x="135" y="193"/>
                  <a:pt x="135" y="193"/>
                  <a:pt x="135" y="193"/>
                </a:cubicBezTo>
                <a:cubicBezTo>
                  <a:pt x="141" y="194"/>
                  <a:pt x="147" y="195"/>
                  <a:pt x="153" y="196"/>
                </a:cubicBezTo>
                <a:cubicBezTo>
                  <a:pt x="153" y="196"/>
                  <a:pt x="153" y="196"/>
                  <a:pt x="154" y="196"/>
                </a:cubicBezTo>
                <a:cubicBezTo>
                  <a:pt x="159" y="197"/>
                  <a:pt x="165" y="198"/>
                  <a:pt x="170" y="199"/>
                </a:cubicBezTo>
                <a:cubicBezTo>
                  <a:pt x="171" y="199"/>
                  <a:pt x="171" y="199"/>
                  <a:pt x="171" y="199"/>
                </a:cubicBezTo>
                <a:cubicBezTo>
                  <a:pt x="177" y="201"/>
                  <a:pt x="183" y="202"/>
                  <a:pt x="188" y="203"/>
                </a:cubicBezTo>
                <a:cubicBezTo>
                  <a:pt x="188" y="203"/>
                  <a:pt x="188" y="203"/>
                  <a:pt x="189" y="203"/>
                </a:cubicBezTo>
                <a:cubicBezTo>
                  <a:pt x="246" y="217"/>
                  <a:pt x="299" y="236"/>
                  <a:pt x="346" y="259"/>
                </a:cubicBezTo>
                <a:cubicBezTo>
                  <a:pt x="346" y="259"/>
                  <a:pt x="346" y="259"/>
                  <a:pt x="346" y="259"/>
                </a:cubicBezTo>
                <a:cubicBezTo>
                  <a:pt x="351" y="261"/>
                  <a:pt x="355" y="263"/>
                  <a:pt x="360" y="265"/>
                </a:cubicBezTo>
                <a:cubicBezTo>
                  <a:pt x="360" y="265"/>
                  <a:pt x="360" y="265"/>
                  <a:pt x="360" y="265"/>
                </a:cubicBezTo>
                <a:cubicBezTo>
                  <a:pt x="365" y="268"/>
                  <a:pt x="369" y="270"/>
                  <a:pt x="374" y="272"/>
                </a:cubicBezTo>
                <a:cubicBezTo>
                  <a:pt x="374" y="272"/>
                  <a:pt x="374" y="272"/>
                  <a:pt x="374" y="272"/>
                </a:cubicBezTo>
                <a:cubicBezTo>
                  <a:pt x="387" y="227"/>
                  <a:pt x="387" y="227"/>
                  <a:pt x="387" y="227"/>
                </a:cubicBezTo>
                <a:cubicBezTo>
                  <a:pt x="331" y="190"/>
                  <a:pt x="331" y="190"/>
                  <a:pt x="331" y="190"/>
                </a:cubicBezTo>
                <a:cubicBezTo>
                  <a:pt x="329" y="189"/>
                  <a:pt x="328" y="186"/>
                  <a:pt x="328" y="184"/>
                </a:cubicBezTo>
                <a:cubicBezTo>
                  <a:pt x="329" y="182"/>
                  <a:pt x="331" y="181"/>
                  <a:pt x="333" y="181"/>
                </a:cubicBezTo>
                <a:cubicBezTo>
                  <a:pt x="400" y="178"/>
                  <a:pt x="400" y="178"/>
                  <a:pt x="400" y="178"/>
                </a:cubicBezTo>
                <a:cubicBezTo>
                  <a:pt x="413" y="133"/>
                  <a:pt x="413" y="133"/>
                  <a:pt x="413" y="133"/>
                </a:cubicBezTo>
                <a:cubicBezTo>
                  <a:pt x="403" y="126"/>
                  <a:pt x="393" y="120"/>
                  <a:pt x="382" y="114"/>
                </a:cubicBezTo>
                <a:cubicBezTo>
                  <a:pt x="382" y="114"/>
                  <a:pt x="382" y="114"/>
                  <a:pt x="382" y="114"/>
                </a:cubicBezTo>
                <a:cubicBezTo>
                  <a:pt x="377" y="111"/>
                  <a:pt x="371" y="108"/>
                  <a:pt x="366" y="105"/>
                </a:cubicBezTo>
                <a:cubicBezTo>
                  <a:pt x="366" y="105"/>
                  <a:pt x="365" y="104"/>
                  <a:pt x="365" y="104"/>
                </a:cubicBezTo>
                <a:cubicBezTo>
                  <a:pt x="360" y="101"/>
                  <a:pt x="355" y="99"/>
                  <a:pt x="350" y="96"/>
                </a:cubicBezTo>
                <a:cubicBezTo>
                  <a:pt x="349" y="96"/>
                  <a:pt x="348" y="95"/>
                  <a:pt x="348" y="95"/>
                </a:cubicBezTo>
                <a:cubicBezTo>
                  <a:pt x="343" y="92"/>
                  <a:pt x="338" y="90"/>
                  <a:pt x="333" y="87"/>
                </a:cubicBezTo>
                <a:cubicBezTo>
                  <a:pt x="332" y="87"/>
                  <a:pt x="331" y="86"/>
                  <a:pt x="330" y="86"/>
                </a:cubicBezTo>
                <a:cubicBezTo>
                  <a:pt x="325" y="83"/>
                  <a:pt x="320" y="81"/>
                  <a:pt x="316" y="79"/>
                </a:cubicBezTo>
                <a:cubicBezTo>
                  <a:pt x="314" y="78"/>
                  <a:pt x="313" y="78"/>
                  <a:pt x="311" y="77"/>
                </a:cubicBezTo>
                <a:cubicBezTo>
                  <a:pt x="307" y="75"/>
                  <a:pt x="302" y="73"/>
                  <a:pt x="298" y="71"/>
                </a:cubicBezTo>
                <a:cubicBezTo>
                  <a:pt x="296" y="70"/>
                  <a:pt x="295" y="69"/>
                  <a:pt x="293" y="69"/>
                </a:cubicBezTo>
                <a:cubicBezTo>
                  <a:pt x="289" y="67"/>
                  <a:pt x="284" y="65"/>
                  <a:pt x="280" y="63"/>
                </a:cubicBezTo>
                <a:cubicBezTo>
                  <a:pt x="280" y="63"/>
                  <a:pt x="280" y="63"/>
                  <a:pt x="280" y="63"/>
                </a:cubicBezTo>
                <a:cubicBezTo>
                  <a:pt x="236" y="98"/>
                  <a:pt x="236" y="98"/>
                  <a:pt x="236" y="98"/>
                </a:cubicBezTo>
                <a:cubicBezTo>
                  <a:pt x="271" y="197"/>
                  <a:pt x="271" y="197"/>
                  <a:pt x="271" y="197"/>
                </a:cubicBezTo>
                <a:cubicBezTo>
                  <a:pt x="271" y="199"/>
                  <a:pt x="271" y="202"/>
                  <a:pt x="269" y="203"/>
                </a:cubicBezTo>
                <a:cubicBezTo>
                  <a:pt x="266" y="205"/>
                  <a:pt x="264" y="205"/>
                  <a:pt x="262" y="204"/>
                </a:cubicBezTo>
                <a:close/>
                <a:moveTo>
                  <a:pt x="28" y="182"/>
                </a:moveTo>
                <a:cubicBezTo>
                  <a:pt x="33" y="182"/>
                  <a:pt x="39" y="182"/>
                  <a:pt x="44" y="183"/>
                </a:cubicBezTo>
                <a:cubicBezTo>
                  <a:pt x="45" y="183"/>
                  <a:pt x="46" y="183"/>
                  <a:pt x="48" y="183"/>
                </a:cubicBezTo>
                <a:cubicBezTo>
                  <a:pt x="54" y="183"/>
                  <a:pt x="59" y="184"/>
                  <a:pt x="65" y="184"/>
                </a:cubicBezTo>
                <a:cubicBezTo>
                  <a:pt x="66" y="184"/>
                  <a:pt x="66" y="184"/>
                  <a:pt x="67" y="184"/>
                </a:cubicBezTo>
                <a:cubicBezTo>
                  <a:pt x="73" y="185"/>
                  <a:pt x="80" y="185"/>
                  <a:pt x="86" y="186"/>
                </a:cubicBezTo>
                <a:cubicBezTo>
                  <a:pt x="86" y="186"/>
                  <a:pt x="86" y="186"/>
                  <a:pt x="86" y="186"/>
                </a:cubicBezTo>
                <a:cubicBezTo>
                  <a:pt x="110" y="104"/>
                  <a:pt x="110" y="104"/>
                  <a:pt x="110" y="104"/>
                </a:cubicBezTo>
                <a:cubicBezTo>
                  <a:pt x="24" y="46"/>
                  <a:pt x="24" y="46"/>
                  <a:pt x="24" y="46"/>
                </a:cubicBezTo>
                <a:cubicBezTo>
                  <a:pt x="22" y="45"/>
                  <a:pt x="21" y="42"/>
                  <a:pt x="22" y="40"/>
                </a:cubicBezTo>
                <a:cubicBezTo>
                  <a:pt x="22" y="37"/>
                  <a:pt x="25" y="35"/>
                  <a:pt x="27" y="35"/>
                </a:cubicBezTo>
                <a:cubicBezTo>
                  <a:pt x="130" y="31"/>
                  <a:pt x="130" y="31"/>
                  <a:pt x="130" y="31"/>
                </a:cubicBezTo>
                <a:cubicBezTo>
                  <a:pt x="133" y="18"/>
                  <a:pt x="133" y="18"/>
                  <a:pt x="133" y="18"/>
                </a:cubicBezTo>
                <a:cubicBezTo>
                  <a:pt x="124" y="15"/>
                  <a:pt x="114" y="14"/>
                  <a:pt x="104" y="12"/>
                </a:cubicBezTo>
                <a:cubicBezTo>
                  <a:pt x="103" y="12"/>
                  <a:pt x="103" y="12"/>
                  <a:pt x="102" y="11"/>
                </a:cubicBezTo>
                <a:cubicBezTo>
                  <a:pt x="97" y="11"/>
                  <a:pt x="93" y="10"/>
                  <a:pt x="89" y="9"/>
                </a:cubicBezTo>
                <a:cubicBezTo>
                  <a:pt x="87" y="9"/>
                  <a:pt x="84" y="8"/>
                  <a:pt x="81" y="8"/>
                </a:cubicBezTo>
                <a:cubicBezTo>
                  <a:pt x="78" y="8"/>
                  <a:pt x="74" y="7"/>
                  <a:pt x="71" y="6"/>
                </a:cubicBezTo>
                <a:cubicBezTo>
                  <a:pt x="65" y="6"/>
                  <a:pt x="59" y="5"/>
                  <a:pt x="53" y="4"/>
                </a:cubicBezTo>
                <a:cubicBezTo>
                  <a:pt x="50" y="4"/>
                  <a:pt x="48" y="4"/>
                  <a:pt x="45" y="3"/>
                </a:cubicBezTo>
                <a:cubicBezTo>
                  <a:pt x="41" y="3"/>
                  <a:pt x="36" y="2"/>
                  <a:pt x="31" y="2"/>
                </a:cubicBezTo>
                <a:cubicBezTo>
                  <a:pt x="28" y="2"/>
                  <a:pt x="26" y="2"/>
                  <a:pt x="24" y="1"/>
                </a:cubicBezTo>
                <a:cubicBezTo>
                  <a:pt x="17" y="1"/>
                  <a:pt x="10" y="0"/>
                  <a:pt x="3" y="0"/>
                </a:cubicBezTo>
                <a:cubicBezTo>
                  <a:pt x="3" y="90"/>
                  <a:pt x="3" y="182"/>
                  <a:pt x="3" y="182"/>
                </a:cubicBezTo>
                <a:cubicBezTo>
                  <a:pt x="10" y="182"/>
                  <a:pt x="17" y="182"/>
                  <a:pt x="23" y="182"/>
                </a:cubicBezTo>
                <a:cubicBezTo>
                  <a:pt x="25" y="182"/>
                  <a:pt x="26" y="182"/>
                  <a:pt x="28" y="182"/>
                </a:cubicBezTo>
                <a:close/>
                <a:moveTo>
                  <a:pt x="472" y="175"/>
                </a:moveTo>
                <a:cubicBezTo>
                  <a:pt x="471" y="174"/>
                  <a:pt x="471" y="174"/>
                  <a:pt x="470" y="173"/>
                </a:cubicBezTo>
                <a:cubicBezTo>
                  <a:pt x="462" y="167"/>
                  <a:pt x="455" y="162"/>
                  <a:pt x="446" y="156"/>
                </a:cubicBezTo>
                <a:cubicBezTo>
                  <a:pt x="454" y="175"/>
                  <a:pt x="454" y="175"/>
                  <a:pt x="454" y="175"/>
                </a:cubicBezTo>
                <a:lnTo>
                  <a:pt x="472" y="175"/>
                </a:lnTo>
                <a:close/>
                <a:moveTo>
                  <a:pt x="652" y="358"/>
                </a:moveTo>
                <a:cubicBezTo>
                  <a:pt x="652" y="358"/>
                  <a:pt x="652" y="358"/>
                  <a:pt x="652" y="358"/>
                </a:cubicBezTo>
                <a:cubicBezTo>
                  <a:pt x="649" y="355"/>
                  <a:pt x="647" y="351"/>
                  <a:pt x="644" y="348"/>
                </a:cubicBezTo>
                <a:cubicBezTo>
                  <a:pt x="644" y="348"/>
                  <a:pt x="644" y="348"/>
                  <a:pt x="644" y="348"/>
                </a:cubicBezTo>
                <a:cubicBezTo>
                  <a:pt x="642" y="344"/>
                  <a:pt x="639" y="341"/>
                  <a:pt x="636" y="338"/>
                </a:cubicBezTo>
                <a:cubicBezTo>
                  <a:pt x="636" y="337"/>
                  <a:pt x="636" y="337"/>
                  <a:pt x="636" y="337"/>
                </a:cubicBezTo>
                <a:cubicBezTo>
                  <a:pt x="633" y="334"/>
                  <a:pt x="631" y="330"/>
                  <a:pt x="628" y="327"/>
                </a:cubicBezTo>
                <a:cubicBezTo>
                  <a:pt x="628" y="327"/>
                  <a:pt x="628" y="327"/>
                  <a:pt x="627" y="327"/>
                </a:cubicBezTo>
                <a:cubicBezTo>
                  <a:pt x="625" y="323"/>
                  <a:pt x="622" y="319"/>
                  <a:pt x="619" y="316"/>
                </a:cubicBezTo>
                <a:cubicBezTo>
                  <a:pt x="619" y="316"/>
                  <a:pt x="619" y="316"/>
                  <a:pt x="619" y="316"/>
                </a:cubicBezTo>
                <a:cubicBezTo>
                  <a:pt x="636" y="359"/>
                  <a:pt x="636" y="359"/>
                  <a:pt x="636" y="359"/>
                </a:cubicBezTo>
                <a:lnTo>
                  <a:pt x="652" y="358"/>
                </a:lnTo>
                <a:close/>
                <a:moveTo>
                  <a:pt x="727" y="477"/>
                </a:moveTo>
                <a:cubicBezTo>
                  <a:pt x="727" y="477"/>
                  <a:pt x="727" y="477"/>
                  <a:pt x="726" y="477"/>
                </a:cubicBezTo>
                <a:cubicBezTo>
                  <a:pt x="726" y="477"/>
                  <a:pt x="726" y="476"/>
                  <a:pt x="726" y="476"/>
                </a:cubicBezTo>
                <a:cubicBezTo>
                  <a:pt x="726" y="476"/>
                  <a:pt x="726" y="476"/>
                  <a:pt x="726" y="476"/>
                </a:cubicBezTo>
                <a:cubicBezTo>
                  <a:pt x="726" y="475"/>
                  <a:pt x="726" y="475"/>
                  <a:pt x="726" y="475"/>
                </a:cubicBezTo>
                <a:cubicBezTo>
                  <a:pt x="725" y="474"/>
                  <a:pt x="725" y="474"/>
                  <a:pt x="725" y="473"/>
                </a:cubicBezTo>
                <a:cubicBezTo>
                  <a:pt x="725" y="473"/>
                  <a:pt x="725" y="473"/>
                  <a:pt x="725" y="473"/>
                </a:cubicBezTo>
                <a:cubicBezTo>
                  <a:pt x="719" y="462"/>
                  <a:pt x="704" y="434"/>
                  <a:pt x="678" y="395"/>
                </a:cubicBezTo>
                <a:cubicBezTo>
                  <a:pt x="678" y="395"/>
                  <a:pt x="678" y="395"/>
                  <a:pt x="678" y="395"/>
                </a:cubicBezTo>
                <a:cubicBezTo>
                  <a:pt x="675" y="390"/>
                  <a:pt x="671" y="385"/>
                  <a:pt x="667" y="379"/>
                </a:cubicBezTo>
                <a:cubicBezTo>
                  <a:pt x="667" y="379"/>
                  <a:pt x="667" y="379"/>
                  <a:pt x="667" y="379"/>
                </a:cubicBezTo>
                <a:cubicBezTo>
                  <a:pt x="649" y="394"/>
                  <a:pt x="649" y="394"/>
                  <a:pt x="649" y="394"/>
                </a:cubicBezTo>
                <a:cubicBezTo>
                  <a:pt x="665" y="440"/>
                  <a:pt x="665" y="440"/>
                  <a:pt x="665" y="440"/>
                </a:cubicBezTo>
                <a:cubicBezTo>
                  <a:pt x="666" y="442"/>
                  <a:pt x="665" y="443"/>
                  <a:pt x="664" y="444"/>
                </a:cubicBezTo>
                <a:cubicBezTo>
                  <a:pt x="663" y="446"/>
                  <a:pt x="661" y="446"/>
                  <a:pt x="659" y="445"/>
                </a:cubicBezTo>
                <a:cubicBezTo>
                  <a:pt x="619" y="418"/>
                  <a:pt x="619" y="418"/>
                  <a:pt x="619" y="418"/>
                </a:cubicBezTo>
                <a:cubicBezTo>
                  <a:pt x="595" y="435"/>
                  <a:pt x="595" y="435"/>
                  <a:pt x="595" y="435"/>
                </a:cubicBezTo>
                <a:cubicBezTo>
                  <a:pt x="597" y="437"/>
                  <a:pt x="599" y="438"/>
                  <a:pt x="600" y="440"/>
                </a:cubicBezTo>
                <a:cubicBezTo>
                  <a:pt x="600" y="440"/>
                  <a:pt x="600" y="440"/>
                  <a:pt x="600" y="440"/>
                </a:cubicBezTo>
                <a:cubicBezTo>
                  <a:pt x="601" y="441"/>
                  <a:pt x="603" y="443"/>
                  <a:pt x="604" y="444"/>
                </a:cubicBezTo>
                <a:cubicBezTo>
                  <a:pt x="604" y="444"/>
                  <a:pt x="604" y="444"/>
                  <a:pt x="604" y="444"/>
                </a:cubicBezTo>
                <a:cubicBezTo>
                  <a:pt x="606" y="446"/>
                  <a:pt x="607" y="447"/>
                  <a:pt x="608" y="448"/>
                </a:cubicBezTo>
                <a:cubicBezTo>
                  <a:pt x="608" y="448"/>
                  <a:pt x="608" y="448"/>
                  <a:pt x="608" y="448"/>
                </a:cubicBezTo>
                <a:cubicBezTo>
                  <a:pt x="625" y="466"/>
                  <a:pt x="633" y="477"/>
                  <a:pt x="633" y="477"/>
                </a:cubicBezTo>
                <a:cubicBezTo>
                  <a:pt x="727" y="477"/>
                  <a:pt x="727" y="477"/>
                  <a:pt x="727" y="477"/>
                </a:cubicBezTo>
                <a:cubicBezTo>
                  <a:pt x="727" y="477"/>
                  <a:pt x="727" y="477"/>
                  <a:pt x="727" y="477"/>
                </a:cubicBezTo>
                <a:close/>
                <a:moveTo>
                  <a:pt x="544" y="365"/>
                </a:moveTo>
                <a:cubicBezTo>
                  <a:pt x="545" y="364"/>
                  <a:pt x="546" y="362"/>
                  <a:pt x="548" y="362"/>
                </a:cubicBezTo>
                <a:cubicBezTo>
                  <a:pt x="596" y="360"/>
                  <a:pt x="596" y="360"/>
                  <a:pt x="596" y="360"/>
                </a:cubicBezTo>
                <a:cubicBezTo>
                  <a:pt x="610" y="313"/>
                  <a:pt x="610" y="313"/>
                  <a:pt x="610" y="313"/>
                </a:cubicBezTo>
                <a:cubicBezTo>
                  <a:pt x="610" y="312"/>
                  <a:pt x="612" y="310"/>
                  <a:pt x="613" y="310"/>
                </a:cubicBezTo>
                <a:cubicBezTo>
                  <a:pt x="614" y="310"/>
                  <a:pt x="614" y="310"/>
                  <a:pt x="614" y="310"/>
                </a:cubicBezTo>
                <a:cubicBezTo>
                  <a:pt x="614" y="310"/>
                  <a:pt x="614" y="310"/>
                  <a:pt x="614" y="310"/>
                </a:cubicBezTo>
                <a:cubicBezTo>
                  <a:pt x="614" y="310"/>
                  <a:pt x="614" y="310"/>
                  <a:pt x="614" y="310"/>
                </a:cubicBezTo>
                <a:cubicBezTo>
                  <a:pt x="610" y="306"/>
                  <a:pt x="606" y="302"/>
                  <a:pt x="602" y="297"/>
                </a:cubicBezTo>
                <a:cubicBezTo>
                  <a:pt x="602" y="297"/>
                  <a:pt x="602" y="297"/>
                  <a:pt x="602" y="297"/>
                </a:cubicBezTo>
                <a:cubicBezTo>
                  <a:pt x="590" y="283"/>
                  <a:pt x="577" y="269"/>
                  <a:pt x="564" y="256"/>
                </a:cubicBezTo>
                <a:cubicBezTo>
                  <a:pt x="563" y="255"/>
                  <a:pt x="563" y="255"/>
                  <a:pt x="563" y="255"/>
                </a:cubicBezTo>
                <a:cubicBezTo>
                  <a:pt x="549" y="241"/>
                  <a:pt x="535" y="227"/>
                  <a:pt x="519" y="213"/>
                </a:cubicBezTo>
                <a:cubicBezTo>
                  <a:pt x="519" y="213"/>
                  <a:pt x="518" y="213"/>
                  <a:pt x="518" y="213"/>
                </a:cubicBezTo>
                <a:cubicBezTo>
                  <a:pt x="513" y="208"/>
                  <a:pt x="508" y="204"/>
                  <a:pt x="502" y="199"/>
                </a:cubicBezTo>
                <a:cubicBezTo>
                  <a:pt x="472" y="223"/>
                  <a:pt x="472" y="223"/>
                  <a:pt x="472" y="223"/>
                </a:cubicBezTo>
                <a:cubicBezTo>
                  <a:pt x="495" y="288"/>
                  <a:pt x="495" y="288"/>
                  <a:pt x="495" y="288"/>
                </a:cubicBezTo>
                <a:cubicBezTo>
                  <a:pt x="495" y="290"/>
                  <a:pt x="495" y="292"/>
                  <a:pt x="493" y="293"/>
                </a:cubicBezTo>
                <a:cubicBezTo>
                  <a:pt x="491" y="295"/>
                  <a:pt x="489" y="295"/>
                  <a:pt x="487" y="294"/>
                </a:cubicBezTo>
                <a:cubicBezTo>
                  <a:pt x="431" y="256"/>
                  <a:pt x="431" y="256"/>
                  <a:pt x="431" y="256"/>
                </a:cubicBezTo>
                <a:cubicBezTo>
                  <a:pt x="394" y="283"/>
                  <a:pt x="394" y="283"/>
                  <a:pt x="394" y="283"/>
                </a:cubicBezTo>
                <a:cubicBezTo>
                  <a:pt x="394" y="283"/>
                  <a:pt x="394" y="283"/>
                  <a:pt x="394" y="283"/>
                </a:cubicBezTo>
                <a:cubicBezTo>
                  <a:pt x="394" y="283"/>
                  <a:pt x="394" y="283"/>
                  <a:pt x="394" y="283"/>
                </a:cubicBezTo>
                <a:cubicBezTo>
                  <a:pt x="399" y="286"/>
                  <a:pt x="404" y="289"/>
                  <a:pt x="409" y="291"/>
                </a:cubicBezTo>
                <a:cubicBezTo>
                  <a:pt x="409" y="292"/>
                  <a:pt x="410" y="292"/>
                  <a:pt x="410" y="292"/>
                </a:cubicBezTo>
                <a:cubicBezTo>
                  <a:pt x="425" y="301"/>
                  <a:pt x="439" y="309"/>
                  <a:pt x="452" y="318"/>
                </a:cubicBezTo>
                <a:cubicBezTo>
                  <a:pt x="452" y="318"/>
                  <a:pt x="453" y="318"/>
                  <a:pt x="453" y="319"/>
                </a:cubicBezTo>
                <a:cubicBezTo>
                  <a:pt x="457" y="321"/>
                  <a:pt x="461" y="324"/>
                  <a:pt x="466" y="327"/>
                </a:cubicBezTo>
                <a:cubicBezTo>
                  <a:pt x="466" y="327"/>
                  <a:pt x="466" y="327"/>
                  <a:pt x="466" y="327"/>
                </a:cubicBezTo>
                <a:cubicBezTo>
                  <a:pt x="475" y="333"/>
                  <a:pt x="483" y="339"/>
                  <a:pt x="491" y="345"/>
                </a:cubicBezTo>
                <a:cubicBezTo>
                  <a:pt x="491" y="345"/>
                  <a:pt x="491" y="345"/>
                  <a:pt x="491" y="345"/>
                </a:cubicBezTo>
                <a:cubicBezTo>
                  <a:pt x="495" y="348"/>
                  <a:pt x="499" y="351"/>
                  <a:pt x="502" y="353"/>
                </a:cubicBezTo>
                <a:cubicBezTo>
                  <a:pt x="503" y="354"/>
                  <a:pt x="503" y="354"/>
                  <a:pt x="504" y="354"/>
                </a:cubicBezTo>
                <a:cubicBezTo>
                  <a:pt x="515" y="363"/>
                  <a:pt x="525" y="371"/>
                  <a:pt x="535" y="379"/>
                </a:cubicBezTo>
                <a:cubicBezTo>
                  <a:pt x="536" y="380"/>
                  <a:pt x="536" y="380"/>
                  <a:pt x="537" y="381"/>
                </a:cubicBezTo>
                <a:cubicBezTo>
                  <a:pt x="539" y="383"/>
                  <a:pt x="542" y="385"/>
                  <a:pt x="545" y="388"/>
                </a:cubicBezTo>
                <a:cubicBezTo>
                  <a:pt x="545" y="388"/>
                  <a:pt x="546" y="388"/>
                  <a:pt x="546" y="389"/>
                </a:cubicBezTo>
                <a:cubicBezTo>
                  <a:pt x="552" y="394"/>
                  <a:pt x="558" y="399"/>
                  <a:pt x="563" y="404"/>
                </a:cubicBezTo>
                <a:cubicBezTo>
                  <a:pt x="564" y="404"/>
                  <a:pt x="564" y="405"/>
                  <a:pt x="565" y="405"/>
                </a:cubicBezTo>
                <a:cubicBezTo>
                  <a:pt x="567" y="407"/>
                  <a:pt x="569" y="409"/>
                  <a:pt x="571" y="411"/>
                </a:cubicBezTo>
                <a:cubicBezTo>
                  <a:pt x="572" y="412"/>
                  <a:pt x="572" y="412"/>
                  <a:pt x="573" y="413"/>
                </a:cubicBezTo>
                <a:cubicBezTo>
                  <a:pt x="575" y="415"/>
                  <a:pt x="577" y="417"/>
                  <a:pt x="580" y="419"/>
                </a:cubicBezTo>
                <a:cubicBezTo>
                  <a:pt x="580" y="419"/>
                  <a:pt x="580" y="419"/>
                  <a:pt x="580" y="420"/>
                </a:cubicBezTo>
                <a:cubicBezTo>
                  <a:pt x="586" y="397"/>
                  <a:pt x="586" y="397"/>
                  <a:pt x="586" y="397"/>
                </a:cubicBezTo>
                <a:cubicBezTo>
                  <a:pt x="546" y="370"/>
                  <a:pt x="546" y="370"/>
                  <a:pt x="546" y="370"/>
                </a:cubicBezTo>
                <a:cubicBezTo>
                  <a:pt x="545" y="369"/>
                  <a:pt x="544" y="367"/>
                  <a:pt x="544" y="365"/>
                </a:cubicBezTo>
                <a:close/>
                <a:moveTo>
                  <a:pt x="0" y="221"/>
                </a:moveTo>
                <a:cubicBezTo>
                  <a:pt x="0" y="274"/>
                  <a:pt x="0" y="328"/>
                  <a:pt x="0" y="328"/>
                </a:cubicBezTo>
                <a:cubicBezTo>
                  <a:pt x="259" y="328"/>
                  <a:pt x="429" y="435"/>
                  <a:pt x="490" y="481"/>
                </a:cubicBezTo>
                <a:cubicBezTo>
                  <a:pt x="575" y="481"/>
                  <a:pt x="575" y="481"/>
                  <a:pt x="575" y="481"/>
                </a:cubicBezTo>
                <a:cubicBezTo>
                  <a:pt x="526" y="419"/>
                  <a:pt x="350" y="237"/>
                  <a:pt x="0" y="221"/>
                </a:cubicBezTo>
                <a:close/>
              </a:path>
            </a:pathLst>
          </a:custGeom>
          <a:solidFill>
            <a:schemeClr val="folHlink">
              <a:alpha val="25000"/>
            </a:schemeClr>
          </a:solidFill>
          <a:ln w="9525" cap="flat" cmpd="sng">
            <a:noFill/>
            <a:prstDash val="solid"/>
            <a:round/>
            <a:headEnd type="none" w="med" len="med"/>
            <a:tailEnd type="none" w="med" len="med"/>
          </a:ln>
          <a:effectLst/>
        </p:spPr>
        <p:txBody>
          <a:bodyPr wrap="none" anchor="ctr"/>
          <a:lstStyle/>
          <a:p>
            <a:endParaRPr lang="en-US"/>
          </a:p>
        </p:txBody>
      </p:sp>
      <p:pic>
        <p:nvPicPr>
          <p:cNvPr id="13335" name="Picture 23" descr="shine for usa"/>
          <p:cNvPicPr>
            <a:picLocks noChangeAspect="1" noChangeArrowheads="1"/>
          </p:cNvPicPr>
          <p:nvPr/>
        </p:nvPicPr>
        <p:blipFill>
          <a:blip r:embed="rId13" cstate="print">
            <a:lum bright="-6000"/>
          </a:blip>
          <a:srcRect/>
          <a:stretch>
            <a:fillRect/>
          </a:stretch>
        </p:blipFill>
        <p:spPr bwMode="auto">
          <a:xfrm>
            <a:off x="6564313" y="-7938"/>
            <a:ext cx="2598737" cy="6875463"/>
          </a:xfrm>
          <a:prstGeom prst="rect">
            <a:avLst/>
          </a:prstGeom>
          <a:noFill/>
        </p:spPr>
      </p:pic>
      <p:pic>
        <p:nvPicPr>
          <p:cNvPr id="13336" name="Picture 24" descr="usa swirl"/>
          <p:cNvPicPr>
            <a:picLocks noChangeAspect="1" noChangeArrowheads="1"/>
          </p:cNvPicPr>
          <p:nvPr/>
        </p:nvPicPr>
        <p:blipFill>
          <a:blip r:embed="rId14" cstate="print">
            <a:lum bright="24000"/>
          </a:blip>
          <a:srcRect/>
          <a:stretch>
            <a:fillRect/>
          </a:stretch>
        </p:blipFill>
        <p:spPr bwMode="auto">
          <a:xfrm>
            <a:off x="5857875" y="-19050"/>
            <a:ext cx="2895600" cy="6886575"/>
          </a:xfrm>
          <a:prstGeom prst="rect">
            <a:avLst/>
          </a:prstGeom>
          <a:noFill/>
        </p:spPr>
      </p:pic>
      <p:sp>
        <p:nvSpPr>
          <p:cNvPr id="13338" name="Rectangle 26"/>
          <p:cNvSpPr>
            <a:spLocks noGrp="1" noChangeArrowheads="1"/>
          </p:cNvSpPr>
          <p:nvPr>
            <p:ph type="title"/>
          </p:nvPr>
        </p:nvSpPr>
        <p:spPr bwMode="auto">
          <a:xfrm>
            <a:off x="982663" y="188913"/>
            <a:ext cx="7072312" cy="538162"/>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40" name="Rectangle 28"/>
          <p:cNvSpPr>
            <a:spLocks noGrp="1" noChangeArrowheads="1"/>
          </p:cNvSpPr>
          <p:nvPr>
            <p:ph type="ftr" sz="quarter" idx="3"/>
          </p:nvPr>
        </p:nvSpPr>
        <p:spPr bwMode="auto">
          <a:xfrm>
            <a:off x="2484438" y="6472238"/>
            <a:ext cx="352742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3342" name="Freeform 30"/>
          <p:cNvSpPr>
            <a:spLocks/>
          </p:cNvSpPr>
          <p:nvPr/>
        </p:nvSpPr>
        <p:spPr bwMode="auto">
          <a:xfrm rot="5400000">
            <a:off x="7223919" y="6322219"/>
            <a:ext cx="293687" cy="295275"/>
          </a:xfrm>
          <a:custGeom>
            <a:avLst/>
            <a:gdLst/>
            <a:ahLst/>
            <a:cxnLst>
              <a:cxn ang="0">
                <a:pos x="171" y="22"/>
              </a:cxn>
              <a:cxn ang="0">
                <a:pos x="107" y="52"/>
              </a:cxn>
              <a:cxn ang="0">
                <a:pos x="56" y="0"/>
              </a:cxn>
              <a:cxn ang="0">
                <a:pos x="64" y="72"/>
              </a:cxn>
              <a:cxn ang="0">
                <a:pos x="0" y="102"/>
              </a:cxn>
              <a:cxn ang="0">
                <a:pos x="70" y="116"/>
              </a:cxn>
              <a:cxn ang="0">
                <a:pos x="78" y="186"/>
              </a:cxn>
              <a:cxn ang="0">
                <a:pos x="115" y="124"/>
              </a:cxn>
              <a:cxn ang="0">
                <a:pos x="185" y="138"/>
              </a:cxn>
              <a:cxn ang="0">
                <a:pos x="137" y="84"/>
              </a:cxn>
              <a:cxn ang="0">
                <a:pos x="171" y="22"/>
              </a:cxn>
            </a:cxnLst>
            <a:rect l="0" t="0" r="r" b="b"/>
            <a:pathLst>
              <a:path w="185" h="186">
                <a:moveTo>
                  <a:pt x="171" y="22"/>
                </a:moveTo>
                <a:lnTo>
                  <a:pt x="107" y="52"/>
                </a:lnTo>
                <a:lnTo>
                  <a:pt x="56" y="0"/>
                </a:lnTo>
                <a:lnTo>
                  <a:pt x="64" y="72"/>
                </a:lnTo>
                <a:lnTo>
                  <a:pt x="0" y="102"/>
                </a:lnTo>
                <a:lnTo>
                  <a:pt x="70" y="116"/>
                </a:lnTo>
                <a:lnTo>
                  <a:pt x="78" y="186"/>
                </a:lnTo>
                <a:lnTo>
                  <a:pt x="115" y="124"/>
                </a:lnTo>
                <a:lnTo>
                  <a:pt x="185" y="138"/>
                </a:lnTo>
                <a:lnTo>
                  <a:pt x="137" y="84"/>
                </a:lnTo>
                <a:lnTo>
                  <a:pt x="171" y="2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43" name="Freeform 31"/>
          <p:cNvSpPr>
            <a:spLocks/>
          </p:cNvSpPr>
          <p:nvPr/>
        </p:nvSpPr>
        <p:spPr bwMode="auto">
          <a:xfrm rot="5400000">
            <a:off x="7571582" y="5944394"/>
            <a:ext cx="298450" cy="293687"/>
          </a:xfrm>
          <a:custGeom>
            <a:avLst/>
            <a:gdLst/>
            <a:ahLst/>
            <a:cxnLst>
              <a:cxn ang="0">
                <a:pos x="164" y="12"/>
              </a:cxn>
              <a:cxn ang="0">
                <a:pos x="102" y="48"/>
              </a:cxn>
              <a:cxn ang="0">
                <a:pos x="48" y="0"/>
              </a:cxn>
              <a:cxn ang="0">
                <a:pos x="62" y="70"/>
              </a:cxn>
              <a:cxn ang="0">
                <a:pos x="0" y="106"/>
              </a:cxn>
              <a:cxn ang="0">
                <a:pos x="70" y="114"/>
              </a:cxn>
              <a:cxn ang="0">
                <a:pos x="86" y="185"/>
              </a:cxn>
              <a:cxn ang="0">
                <a:pos x="114" y="118"/>
              </a:cxn>
              <a:cxn ang="0">
                <a:pos x="188" y="126"/>
              </a:cxn>
              <a:cxn ang="0">
                <a:pos x="134" y="78"/>
              </a:cxn>
              <a:cxn ang="0">
                <a:pos x="164" y="12"/>
              </a:cxn>
            </a:cxnLst>
            <a:rect l="0" t="0" r="r" b="b"/>
            <a:pathLst>
              <a:path w="188" h="185">
                <a:moveTo>
                  <a:pt x="164" y="12"/>
                </a:moveTo>
                <a:lnTo>
                  <a:pt x="102" y="48"/>
                </a:lnTo>
                <a:lnTo>
                  <a:pt x="48" y="0"/>
                </a:lnTo>
                <a:lnTo>
                  <a:pt x="62" y="70"/>
                </a:lnTo>
                <a:lnTo>
                  <a:pt x="0" y="106"/>
                </a:lnTo>
                <a:lnTo>
                  <a:pt x="70" y="114"/>
                </a:lnTo>
                <a:lnTo>
                  <a:pt x="86" y="185"/>
                </a:lnTo>
                <a:lnTo>
                  <a:pt x="114" y="118"/>
                </a:lnTo>
                <a:lnTo>
                  <a:pt x="188" y="126"/>
                </a:lnTo>
                <a:lnTo>
                  <a:pt x="134" y="78"/>
                </a:lnTo>
                <a:lnTo>
                  <a:pt x="164" y="12"/>
                </a:lnTo>
                <a:close/>
              </a:path>
            </a:pathLst>
          </a:custGeom>
          <a:solidFill>
            <a:schemeClr val="bg1">
              <a:alpha val="14000"/>
            </a:schemeClr>
          </a:solidFill>
          <a:ln w="9525" cap="flat" cmpd="sng">
            <a:noFill/>
            <a:prstDash val="solid"/>
            <a:round/>
            <a:headEnd/>
            <a:tailEnd/>
          </a:ln>
          <a:effectLst/>
        </p:spPr>
        <p:txBody>
          <a:bodyPr wrap="none" anchor="ctr"/>
          <a:lstStyle/>
          <a:p>
            <a:endParaRPr lang="en-US"/>
          </a:p>
        </p:txBody>
      </p:sp>
      <p:sp>
        <p:nvSpPr>
          <p:cNvPr id="13344" name="Freeform 32"/>
          <p:cNvSpPr>
            <a:spLocks/>
          </p:cNvSpPr>
          <p:nvPr/>
        </p:nvSpPr>
        <p:spPr bwMode="auto">
          <a:xfrm>
            <a:off x="1781175" y="6391275"/>
            <a:ext cx="357188" cy="339725"/>
          </a:xfrm>
          <a:custGeom>
            <a:avLst/>
            <a:gdLst/>
            <a:ahLst/>
            <a:cxnLst>
              <a:cxn ang="0">
                <a:pos x="81" y="62"/>
              </a:cxn>
              <a:cxn ang="0">
                <a:pos x="111" y="38"/>
              </a:cxn>
              <a:cxn ang="0">
                <a:pos x="73" y="40"/>
              </a:cxn>
              <a:cxn ang="0">
                <a:pos x="69" y="37"/>
              </a:cxn>
              <a:cxn ang="0">
                <a:pos x="53" y="0"/>
              </a:cxn>
              <a:cxn ang="0">
                <a:pos x="42" y="38"/>
              </a:cxn>
              <a:cxn ang="0">
                <a:pos x="38" y="41"/>
              </a:cxn>
              <a:cxn ang="0">
                <a:pos x="0" y="43"/>
              </a:cxn>
              <a:cxn ang="0">
                <a:pos x="32" y="65"/>
              </a:cxn>
              <a:cxn ang="0">
                <a:pos x="34" y="69"/>
              </a:cxn>
              <a:cxn ang="0">
                <a:pos x="23" y="106"/>
              </a:cxn>
              <a:cxn ang="0">
                <a:pos x="29" y="102"/>
              </a:cxn>
              <a:cxn ang="0">
                <a:pos x="29" y="102"/>
              </a:cxn>
              <a:cxn ang="0">
                <a:pos x="55" y="82"/>
              </a:cxn>
              <a:cxn ang="0">
                <a:pos x="60" y="82"/>
              </a:cxn>
              <a:cxn ang="0">
                <a:pos x="93" y="104"/>
              </a:cxn>
              <a:cxn ang="0">
                <a:pos x="80" y="67"/>
              </a:cxn>
              <a:cxn ang="0">
                <a:pos x="81" y="62"/>
              </a:cxn>
            </a:cxnLst>
            <a:rect l="0" t="0" r="r" b="b"/>
            <a:pathLst>
              <a:path w="111" h="106">
                <a:moveTo>
                  <a:pt x="81" y="62"/>
                </a:moveTo>
                <a:cubicBezTo>
                  <a:pt x="111" y="38"/>
                  <a:pt x="111" y="38"/>
                  <a:pt x="111" y="38"/>
                </a:cubicBezTo>
                <a:cubicBezTo>
                  <a:pt x="73" y="40"/>
                  <a:pt x="73" y="40"/>
                  <a:pt x="73" y="40"/>
                </a:cubicBezTo>
                <a:cubicBezTo>
                  <a:pt x="71" y="40"/>
                  <a:pt x="69" y="39"/>
                  <a:pt x="69" y="37"/>
                </a:cubicBezTo>
                <a:cubicBezTo>
                  <a:pt x="53" y="0"/>
                  <a:pt x="53" y="0"/>
                  <a:pt x="53" y="0"/>
                </a:cubicBezTo>
                <a:cubicBezTo>
                  <a:pt x="42" y="38"/>
                  <a:pt x="42" y="38"/>
                  <a:pt x="42" y="38"/>
                </a:cubicBezTo>
                <a:cubicBezTo>
                  <a:pt x="42" y="40"/>
                  <a:pt x="40" y="41"/>
                  <a:pt x="38" y="41"/>
                </a:cubicBezTo>
                <a:cubicBezTo>
                  <a:pt x="0" y="43"/>
                  <a:pt x="0" y="43"/>
                  <a:pt x="0" y="43"/>
                </a:cubicBezTo>
                <a:cubicBezTo>
                  <a:pt x="32" y="65"/>
                  <a:pt x="32" y="65"/>
                  <a:pt x="32" y="65"/>
                </a:cubicBezTo>
                <a:cubicBezTo>
                  <a:pt x="34" y="66"/>
                  <a:pt x="34" y="67"/>
                  <a:pt x="34" y="69"/>
                </a:cubicBezTo>
                <a:cubicBezTo>
                  <a:pt x="23" y="106"/>
                  <a:pt x="23" y="106"/>
                  <a:pt x="23" y="106"/>
                </a:cubicBezTo>
                <a:cubicBezTo>
                  <a:pt x="29" y="102"/>
                  <a:pt x="29" y="102"/>
                  <a:pt x="29" y="102"/>
                </a:cubicBezTo>
                <a:cubicBezTo>
                  <a:pt x="29" y="102"/>
                  <a:pt x="29" y="102"/>
                  <a:pt x="29" y="102"/>
                </a:cubicBezTo>
                <a:cubicBezTo>
                  <a:pt x="55" y="82"/>
                  <a:pt x="55" y="82"/>
                  <a:pt x="55" y="82"/>
                </a:cubicBezTo>
                <a:cubicBezTo>
                  <a:pt x="57" y="81"/>
                  <a:pt x="59" y="81"/>
                  <a:pt x="60" y="82"/>
                </a:cubicBezTo>
                <a:cubicBezTo>
                  <a:pt x="93" y="104"/>
                  <a:pt x="93" y="104"/>
                  <a:pt x="93" y="104"/>
                </a:cubicBezTo>
                <a:cubicBezTo>
                  <a:pt x="80" y="67"/>
                  <a:pt x="80" y="67"/>
                  <a:pt x="80" y="67"/>
                </a:cubicBezTo>
                <a:cubicBezTo>
                  <a:pt x="79" y="65"/>
                  <a:pt x="80" y="63"/>
                  <a:pt x="81" y="62"/>
                </a:cubicBezTo>
                <a:close/>
              </a:path>
            </a:pathLst>
          </a:custGeom>
          <a:solidFill>
            <a:srgbClr val="A7A7A7">
              <a:alpha val="72000"/>
            </a:srgbClr>
          </a:solidFill>
          <a:ln w="38100" cap="flat" cmpd="sng">
            <a:noFill/>
            <a:prstDash val="solid"/>
            <a:round/>
            <a:headEnd type="none" w="med" len="med"/>
            <a:tailEnd type="none" w="med" len="med"/>
          </a:ln>
          <a:effectLst/>
        </p:spPr>
        <p:txBody>
          <a:bodyPr wrap="none" anchor="ctr"/>
          <a:lstStyle/>
          <a:p>
            <a:endParaRPr lang="en-US"/>
          </a:p>
        </p:txBody>
      </p:sp>
      <p:sp>
        <p:nvSpPr>
          <p:cNvPr id="13337" name="Freeform 25"/>
          <p:cNvSpPr>
            <a:spLocks/>
          </p:cNvSpPr>
          <p:nvPr/>
        </p:nvSpPr>
        <p:spPr bwMode="auto">
          <a:xfrm>
            <a:off x="5861050" y="-7938"/>
            <a:ext cx="3044825" cy="6870701"/>
          </a:xfrm>
          <a:custGeom>
            <a:avLst/>
            <a:gdLst/>
            <a:ahLst/>
            <a:cxnLst>
              <a:cxn ang="0">
                <a:pos x="823" y="1253"/>
              </a:cxn>
              <a:cxn ang="0">
                <a:pos x="614" y="46"/>
              </a:cxn>
              <a:cxn ang="0">
                <a:pos x="566" y="0"/>
              </a:cxn>
              <a:cxn ang="0">
                <a:pos x="507" y="0"/>
              </a:cxn>
              <a:cxn ang="0">
                <a:pos x="575" y="56"/>
              </a:cxn>
              <a:cxn ang="0">
                <a:pos x="594" y="76"/>
              </a:cxn>
              <a:cxn ang="0">
                <a:pos x="722" y="246"/>
              </a:cxn>
              <a:cxn ang="0">
                <a:pos x="803" y="1247"/>
              </a:cxn>
              <a:cxn ang="0">
                <a:pos x="189" y="2081"/>
              </a:cxn>
              <a:cxn ang="0">
                <a:pos x="0" y="2164"/>
              </a:cxn>
              <a:cxn ang="0">
                <a:pos x="111" y="2164"/>
              </a:cxn>
              <a:cxn ang="0">
                <a:pos x="209" y="2113"/>
              </a:cxn>
              <a:cxn ang="0">
                <a:pos x="823" y="1253"/>
              </a:cxn>
            </a:cxnLst>
            <a:rect l="0" t="0" r="r" b="b"/>
            <a:pathLst>
              <a:path w="957" h="2164">
                <a:moveTo>
                  <a:pt x="823" y="1253"/>
                </a:moveTo>
                <a:cubicBezTo>
                  <a:pt x="957" y="774"/>
                  <a:pt x="863" y="307"/>
                  <a:pt x="614" y="46"/>
                </a:cubicBezTo>
                <a:cubicBezTo>
                  <a:pt x="599" y="30"/>
                  <a:pt x="583" y="15"/>
                  <a:pt x="566" y="0"/>
                </a:cubicBezTo>
                <a:cubicBezTo>
                  <a:pt x="507" y="0"/>
                  <a:pt x="507" y="0"/>
                  <a:pt x="507" y="0"/>
                </a:cubicBezTo>
                <a:cubicBezTo>
                  <a:pt x="530" y="17"/>
                  <a:pt x="553" y="36"/>
                  <a:pt x="575" y="56"/>
                </a:cubicBezTo>
                <a:cubicBezTo>
                  <a:pt x="581" y="63"/>
                  <a:pt x="588" y="69"/>
                  <a:pt x="594" y="76"/>
                </a:cubicBezTo>
                <a:cubicBezTo>
                  <a:pt x="643" y="125"/>
                  <a:pt x="686" y="183"/>
                  <a:pt x="722" y="246"/>
                </a:cubicBezTo>
                <a:cubicBezTo>
                  <a:pt x="871" y="507"/>
                  <a:pt x="911" y="873"/>
                  <a:pt x="803" y="1247"/>
                </a:cubicBezTo>
                <a:cubicBezTo>
                  <a:pt x="695" y="1624"/>
                  <a:pt x="461" y="1925"/>
                  <a:pt x="189" y="2081"/>
                </a:cubicBezTo>
                <a:cubicBezTo>
                  <a:pt x="127" y="2116"/>
                  <a:pt x="64" y="2144"/>
                  <a:pt x="0" y="2164"/>
                </a:cubicBezTo>
                <a:cubicBezTo>
                  <a:pt x="111" y="2164"/>
                  <a:pt x="111" y="2164"/>
                  <a:pt x="111" y="2164"/>
                </a:cubicBezTo>
                <a:cubicBezTo>
                  <a:pt x="144" y="2149"/>
                  <a:pt x="177" y="2132"/>
                  <a:pt x="209" y="2113"/>
                </a:cubicBezTo>
                <a:cubicBezTo>
                  <a:pt x="481" y="1952"/>
                  <a:pt x="715" y="1642"/>
                  <a:pt x="823" y="1253"/>
                </a:cubicBezTo>
                <a:close/>
              </a:path>
            </a:pathLst>
          </a:custGeom>
          <a:solidFill>
            <a:srgbClr val="EA0000"/>
          </a:solidFill>
          <a:ln w="3175" cap="flat" cmpd="sng">
            <a:noFill/>
            <a:prstDash val="solid"/>
            <a:round/>
            <a:headEnd type="none" w="med" len="med"/>
            <a:tailEnd type="none" w="med" len="med"/>
          </a:ln>
          <a:effectLst/>
        </p:spPr>
        <p:txBody>
          <a:bodyPr/>
          <a:lstStyle/>
          <a:p>
            <a:endParaRPr lang="en-US"/>
          </a:p>
        </p:txBody>
      </p:sp>
      <p:sp>
        <p:nvSpPr>
          <p:cNvPr id="13345" name="Rectangle 33"/>
          <p:cNvSpPr>
            <a:spLocks noGrp="1" noChangeArrowheads="1"/>
          </p:cNvSpPr>
          <p:nvPr>
            <p:ph type="body" idx="1"/>
          </p:nvPr>
        </p:nvSpPr>
        <p:spPr bwMode="auto">
          <a:xfrm>
            <a:off x="187325" y="1006475"/>
            <a:ext cx="8337550" cy="5073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p:txBody>
      </p:sp>
      <p:sp>
        <p:nvSpPr>
          <p:cNvPr id="13339" name="Rectangle 27"/>
          <p:cNvSpPr>
            <a:spLocks noGrp="1" noChangeArrowheads="1"/>
          </p:cNvSpPr>
          <p:nvPr>
            <p:ph type="dt" sz="half" idx="2"/>
          </p:nvPr>
        </p:nvSpPr>
        <p:spPr bwMode="auto">
          <a:xfrm>
            <a:off x="7913688" y="6111875"/>
            <a:ext cx="1114425" cy="2603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p>
        </p:txBody>
      </p:sp>
      <p:sp>
        <p:nvSpPr>
          <p:cNvPr id="13341" name="Rectangle 29"/>
          <p:cNvSpPr>
            <a:spLocks noGrp="1" noChangeArrowheads="1"/>
          </p:cNvSpPr>
          <p:nvPr>
            <p:ph type="sldNum" sz="quarter" idx="4"/>
          </p:nvPr>
        </p:nvSpPr>
        <p:spPr bwMode="auto">
          <a:xfrm>
            <a:off x="7913688" y="6472238"/>
            <a:ext cx="111442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3000"/>
                                  </p:iterate>
                                  <p:childTnLst>
                                    <p:set>
                                      <p:cBhvr>
                                        <p:cTn id="6" dur="1" fill="hold">
                                          <p:stCondLst>
                                            <p:cond delay="0"/>
                                          </p:stCondLst>
                                        </p:cTn>
                                        <p:tgtEl>
                                          <p:spTgt spid="13338"/>
                                        </p:tgtEl>
                                        <p:attrNameLst>
                                          <p:attrName>style.visibility</p:attrName>
                                        </p:attrNameLst>
                                      </p:cBhvr>
                                      <p:to>
                                        <p:strVal val="visible"/>
                                      </p:to>
                                    </p:set>
                                    <p:animEffect transition="in" filter="fade">
                                      <p:cBhvr>
                                        <p:cTn id="7" dur="500"/>
                                        <p:tgtEl>
                                          <p:spTgt spid="13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8" grpId="0"/>
    </p:bldLst>
  </p:timing>
  <p:txStyles>
    <p:titleStyle>
      <a:lvl1pPr algn="l" rtl="0" eaLnBrk="1" fontAlgn="base" hangingPunct="1">
        <a:spcBef>
          <a:spcPct val="50000"/>
        </a:spcBef>
        <a:spcAft>
          <a:spcPct val="0"/>
        </a:spcAft>
        <a:defRPr sz="2400">
          <a:solidFill>
            <a:schemeClr val="bg1"/>
          </a:solidFill>
          <a:latin typeface="+mj-lt"/>
          <a:ea typeface="+mj-ea"/>
          <a:cs typeface="+mj-cs"/>
        </a:defRPr>
      </a:lvl1pPr>
      <a:lvl2pPr algn="l" rtl="0" eaLnBrk="1" fontAlgn="base" hangingPunct="1">
        <a:spcBef>
          <a:spcPct val="50000"/>
        </a:spcBef>
        <a:spcAft>
          <a:spcPct val="0"/>
        </a:spcAft>
        <a:defRPr sz="2400">
          <a:solidFill>
            <a:schemeClr val="bg1"/>
          </a:solidFill>
          <a:latin typeface="Arial" charset="0"/>
        </a:defRPr>
      </a:lvl2pPr>
      <a:lvl3pPr algn="l" rtl="0" eaLnBrk="1" fontAlgn="base" hangingPunct="1">
        <a:spcBef>
          <a:spcPct val="50000"/>
        </a:spcBef>
        <a:spcAft>
          <a:spcPct val="0"/>
        </a:spcAft>
        <a:defRPr sz="2400">
          <a:solidFill>
            <a:schemeClr val="bg1"/>
          </a:solidFill>
          <a:latin typeface="Arial" charset="0"/>
        </a:defRPr>
      </a:lvl3pPr>
      <a:lvl4pPr algn="l" rtl="0" eaLnBrk="1" fontAlgn="base" hangingPunct="1">
        <a:spcBef>
          <a:spcPct val="50000"/>
        </a:spcBef>
        <a:spcAft>
          <a:spcPct val="0"/>
        </a:spcAft>
        <a:defRPr sz="2400">
          <a:solidFill>
            <a:schemeClr val="bg1"/>
          </a:solidFill>
          <a:latin typeface="Arial" charset="0"/>
        </a:defRPr>
      </a:lvl4pPr>
      <a:lvl5pPr algn="l" rtl="0" eaLnBrk="1" fontAlgn="base" hangingPunct="1">
        <a:spcBef>
          <a:spcPct val="50000"/>
        </a:spcBef>
        <a:spcAft>
          <a:spcPct val="0"/>
        </a:spcAft>
        <a:defRPr sz="2400">
          <a:solidFill>
            <a:schemeClr val="bg1"/>
          </a:solidFill>
          <a:latin typeface="Arial" charset="0"/>
        </a:defRPr>
      </a:lvl5pPr>
      <a:lvl6pPr marL="457200" algn="l" rtl="0" eaLnBrk="1" fontAlgn="base" hangingPunct="1">
        <a:spcBef>
          <a:spcPct val="50000"/>
        </a:spcBef>
        <a:spcAft>
          <a:spcPct val="0"/>
        </a:spcAft>
        <a:defRPr sz="2400">
          <a:solidFill>
            <a:schemeClr val="bg1"/>
          </a:solidFill>
          <a:latin typeface="Arial" charset="0"/>
        </a:defRPr>
      </a:lvl6pPr>
      <a:lvl7pPr marL="914400" algn="l" rtl="0" eaLnBrk="1" fontAlgn="base" hangingPunct="1">
        <a:spcBef>
          <a:spcPct val="50000"/>
        </a:spcBef>
        <a:spcAft>
          <a:spcPct val="0"/>
        </a:spcAft>
        <a:defRPr sz="2400">
          <a:solidFill>
            <a:schemeClr val="bg1"/>
          </a:solidFill>
          <a:latin typeface="Arial" charset="0"/>
        </a:defRPr>
      </a:lvl7pPr>
      <a:lvl8pPr marL="1371600" algn="l" rtl="0" eaLnBrk="1" fontAlgn="base" hangingPunct="1">
        <a:spcBef>
          <a:spcPct val="50000"/>
        </a:spcBef>
        <a:spcAft>
          <a:spcPct val="0"/>
        </a:spcAft>
        <a:defRPr sz="2400">
          <a:solidFill>
            <a:schemeClr val="bg1"/>
          </a:solidFill>
          <a:latin typeface="Arial" charset="0"/>
        </a:defRPr>
      </a:lvl8pPr>
      <a:lvl9pPr marL="1828800" algn="l" rtl="0" eaLnBrk="1" fontAlgn="base" hangingPunct="1">
        <a:spcBef>
          <a:spcPct val="50000"/>
        </a:spcBef>
        <a:spcAft>
          <a:spcPct val="0"/>
        </a:spcAft>
        <a:defRPr sz="2400">
          <a:solidFill>
            <a:schemeClr val="bg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0"/>
            <a:ext cx="9144000" cy="6858000"/>
          </a:xfrm>
          <a:prstGeom prst="rect">
            <a:avLst/>
          </a:prstGeom>
          <a:gradFill rotWithShape="1">
            <a:gsLst>
              <a:gs pos="0">
                <a:schemeClr val="bg1"/>
              </a:gs>
              <a:gs pos="100000">
                <a:srgbClr val="D9D9D9"/>
              </a:gs>
            </a:gsLst>
            <a:lin ang="5400000" scaled="1"/>
          </a:gradFill>
          <a:ln w="9525">
            <a:noFill/>
            <a:miter lim="800000"/>
            <a:headEnd/>
            <a:tailEnd/>
          </a:ln>
          <a:effectLst/>
        </p:spPr>
        <p:txBody>
          <a:bodyPr wrap="none" anchor="ctr"/>
          <a:lstStyle/>
          <a:p>
            <a:pPr algn="ctr"/>
            <a:endParaRPr lang="en-US" sz="1800"/>
          </a:p>
        </p:txBody>
      </p:sp>
      <p:sp>
        <p:nvSpPr>
          <p:cNvPr id="24579" name="Rectangle 3"/>
          <p:cNvSpPr>
            <a:spLocks noChangeArrowheads="1"/>
          </p:cNvSpPr>
          <p:nvPr/>
        </p:nvSpPr>
        <p:spPr bwMode="auto">
          <a:xfrm>
            <a:off x="-93663" y="6453188"/>
            <a:ext cx="8532813" cy="366712"/>
          </a:xfrm>
          <a:prstGeom prst="rect">
            <a:avLst/>
          </a:prstGeom>
          <a:noFill/>
          <a:ln w="9525" algn="ctr">
            <a:noFill/>
            <a:miter lim="800000"/>
            <a:headEnd/>
            <a:tailEnd/>
          </a:ln>
          <a:effectLst/>
        </p:spPr>
        <p:txBody>
          <a:bodyPr lIns="0" tIns="0" rIns="0" bIns="0" anchor="ctr"/>
          <a:lstStyle/>
          <a:p>
            <a:pPr algn="r"/>
            <a:r>
              <a:rPr lang="en-US" sz="1200">
                <a:solidFill>
                  <a:srgbClr val="4D4D4D"/>
                </a:solidFill>
                <a:latin typeface="Neo Sans" pitchFamily="34" charset="0"/>
              </a:rPr>
              <a:t>m62 visualcommunications is the global leader in presentation effectiveness, from offices in the UK, USA, and Singapore</a:t>
            </a:r>
          </a:p>
        </p:txBody>
      </p:sp>
      <p:pic>
        <p:nvPicPr>
          <p:cNvPr id="24580" name="Picture 4" descr="m62-logo">
            <a:hlinkClick r:id="rId13"/>
          </p:cNvPr>
          <p:cNvPicPr>
            <a:picLocks noChangeAspect="1" noChangeArrowheads="1"/>
          </p:cNvPicPr>
          <p:nvPr/>
        </p:nvPicPr>
        <p:blipFill>
          <a:blip r:embed="rId14" cstate="print"/>
          <a:srcRect/>
          <a:stretch>
            <a:fillRect/>
          </a:stretch>
        </p:blipFill>
        <p:spPr bwMode="auto">
          <a:xfrm>
            <a:off x="8502650" y="6484938"/>
            <a:ext cx="381000" cy="257175"/>
          </a:xfrm>
          <a:prstGeom prst="rect">
            <a:avLst/>
          </a:prstGeom>
          <a:noFill/>
        </p:spPr>
      </p:pic>
      <p:pic>
        <p:nvPicPr>
          <p:cNvPr id="24581" name="Picture 5" descr="1">
            <a:hlinkClick r:id="rId15"/>
          </p:cNvPr>
          <p:cNvPicPr>
            <a:picLocks noChangeAspect="1" noChangeArrowheads="1"/>
          </p:cNvPicPr>
          <p:nvPr/>
        </p:nvPicPr>
        <p:blipFill>
          <a:blip r:embed="rId16" cstate="print"/>
          <a:srcRect/>
          <a:stretch>
            <a:fillRect/>
          </a:stretch>
        </p:blipFill>
        <p:spPr bwMode="auto">
          <a:xfrm>
            <a:off x="260350" y="777875"/>
            <a:ext cx="2000250" cy="1457325"/>
          </a:xfrm>
          <a:prstGeom prst="rect">
            <a:avLst/>
          </a:prstGeom>
          <a:noFill/>
        </p:spPr>
      </p:pic>
      <p:pic>
        <p:nvPicPr>
          <p:cNvPr id="24582" name="Picture 6" descr="2">
            <a:hlinkClick r:id="rId17"/>
          </p:cNvPr>
          <p:cNvPicPr>
            <a:picLocks noChangeAspect="1" noChangeArrowheads="1"/>
          </p:cNvPicPr>
          <p:nvPr/>
        </p:nvPicPr>
        <p:blipFill>
          <a:blip r:embed="rId18" cstate="print"/>
          <a:srcRect/>
          <a:stretch>
            <a:fillRect/>
          </a:stretch>
        </p:blipFill>
        <p:spPr bwMode="auto">
          <a:xfrm>
            <a:off x="287338" y="2673350"/>
            <a:ext cx="2000250" cy="1457325"/>
          </a:xfrm>
          <a:prstGeom prst="rect">
            <a:avLst/>
          </a:prstGeom>
          <a:noFill/>
        </p:spPr>
      </p:pic>
      <p:pic>
        <p:nvPicPr>
          <p:cNvPr id="24583" name="Picture 7" descr="3">
            <a:hlinkClick r:id="rId19"/>
          </p:cNvPr>
          <p:cNvPicPr>
            <a:picLocks noChangeAspect="1" noChangeArrowheads="1"/>
          </p:cNvPicPr>
          <p:nvPr/>
        </p:nvPicPr>
        <p:blipFill>
          <a:blip r:embed="rId20" cstate="print"/>
          <a:srcRect/>
          <a:stretch>
            <a:fillRect/>
          </a:stretch>
        </p:blipFill>
        <p:spPr bwMode="auto">
          <a:xfrm>
            <a:off x="287338" y="4568825"/>
            <a:ext cx="2000250" cy="1457325"/>
          </a:xfrm>
          <a:prstGeom prst="rect">
            <a:avLst/>
          </a:prstGeom>
          <a:noFill/>
        </p:spPr>
      </p:pic>
      <p:sp>
        <p:nvSpPr>
          <p:cNvPr id="24584" name="Text Box 8">
            <a:hlinkClick r:id="rId15"/>
          </p:cNvPr>
          <p:cNvSpPr txBox="1">
            <a:spLocks noChangeArrowheads="1"/>
          </p:cNvSpPr>
          <p:nvPr/>
        </p:nvSpPr>
        <p:spPr bwMode="auto">
          <a:xfrm>
            <a:off x="379413" y="2290763"/>
            <a:ext cx="1636712" cy="212725"/>
          </a:xfrm>
          <a:prstGeom prst="rect">
            <a:avLst/>
          </a:prstGeom>
          <a:noFill/>
          <a:ln w="9525" algn="ctr">
            <a:noFill/>
            <a:miter lim="800000"/>
            <a:headEnd/>
            <a:tailEnd/>
          </a:ln>
          <a:effectLst/>
        </p:spPr>
        <p:txBody>
          <a:bodyPr wrap="none" lIns="0" tIns="0" rIns="0" bIns="0" anchor="ctr">
            <a:spAutoFit/>
          </a:bodyPr>
          <a:lstStyle/>
          <a:p>
            <a:r>
              <a:rPr lang="en-US" sz="1400">
                <a:solidFill>
                  <a:srgbClr val="135971"/>
                </a:solidFill>
                <a:latin typeface="Neo Sans" pitchFamily="34" charset="0"/>
              </a:rPr>
              <a:t>Beyond Bullet Points</a:t>
            </a:r>
          </a:p>
        </p:txBody>
      </p:sp>
      <p:sp>
        <p:nvSpPr>
          <p:cNvPr id="24585" name="Text Box 9">
            <a:hlinkClick r:id="rId17"/>
          </p:cNvPr>
          <p:cNvSpPr txBox="1">
            <a:spLocks noChangeArrowheads="1"/>
          </p:cNvSpPr>
          <p:nvPr/>
        </p:nvSpPr>
        <p:spPr bwMode="auto">
          <a:xfrm>
            <a:off x="379413" y="4189413"/>
            <a:ext cx="1417637" cy="212725"/>
          </a:xfrm>
          <a:prstGeom prst="rect">
            <a:avLst/>
          </a:prstGeom>
          <a:noFill/>
          <a:ln w="9525" algn="ctr">
            <a:noFill/>
            <a:miter lim="800000"/>
            <a:headEnd/>
            <a:tailEnd/>
          </a:ln>
          <a:effectLst/>
        </p:spPr>
        <p:txBody>
          <a:bodyPr wrap="none" lIns="0" tIns="0" rIns="0" bIns="0" anchor="ctr">
            <a:spAutoFit/>
          </a:bodyPr>
          <a:lstStyle/>
          <a:p>
            <a:r>
              <a:rPr lang="en-US" sz="1400">
                <a:solidFill>
                  <a:srgbClr val="135971"/>
                </a:solidFill>
                <a:latin typeface="Neo Sans" pitchFamily="34" charset="0"/>
              </a:rPr>
              <a:t>PowerPoint Slides</a:t>
            </a:r>
          </a:p>
        </p:txBody>
      </p:sp>
      <p:sp>
        <p:nvSpPr>
          <p:cNvPr id="24586" name="Text Box 10">
            <a:hlinkClick r:id="rId19"/>
          </p:cNvPr>
          <p:cNvSpPr txBox="1">
            <a:spLocks noChangeArrowheads="1"/>
          </p:cNvSpPr>
          <p:nvPr/>
        </p:nvSpPr>
        <p:spPr bwMode="auto">
          <a:xfrm>
            <a:off x="379413" y="6084888"/>
            <a:ext cx="1598612" cy="212725"/>
          </a:xfrm>
          <a:prstGeom prst="rect">
            <a:avLst/>
          </a:prstGeom>
          <a:noFill/>
          <a:ln w="9525" algn="ctr">
            <a:noFill/>
            <a:miter lim="800000"/>
            <a:headEnd/>
            <a:tailEnd/>
          </a:ln>
          <a:effectLst/>
        </p:spPr>
        <p:txBody>
          <a:bodyPr wrap="none" lIns="0" tIns="0" rIns="0" bIns="0" anchor="ctr">
            <a:spAutoFit/>
          </a:bodyPr>
          <a:lstStyle/>
          <a:p>
            <a:r>
              <a:rPr lang="en-US" sz="1400">
                <a:solidFill>
                  <a:srgbClr val="135971"/>
                </a:solidFill>
                <a:latin typeface="Neo Sans" pitchFamily="34" charset="0"/>
              </a:rPr>
              <a:t>PowerPoint Training</a:t>
            </a:r>
          </a:p>
        </p:txBody>
      </p:sp>
      <p:pic>
        <p:nvPicPr>
          <p:cNvPr id="24587" name="Picture 11" descr="bg"/>
          <p:cNvPicPr>
            <a:picLocks noChangeAspect="1" noChangeArrowheads="1"/>
          </p:cNvPicPr>
          <p:nvPr/>
        </p:nvPicPr>
        <p:blipFill>
          <a:blip r:embed="rId21" cstate="print"/>
          <a:srcRect/>
          <a:stretch>
            <a:fillRect/>
          </a:stretch>
        </p:blipFill>
        <p:spPr bwMode="auto">
          <a:xfrm>
            <a:off x="2520950" y="777875"/>
            <a:ext cx="6362700" cy="5248275"/>
          </a:xfrm>
          <a:prstGeom prst="rect">
            <a:avLst/>
          </a:prstGeom>
          <a:noFill/>
        </p:spPr>
      </p:pic>
      <p:sp>
        <p:nvSpPr>
          <p:cNvPr id="24588" name="Text Box 12"/>
          <p:cNvSpPr txBox="1">
            <a:spLocks noChangeArrowheads="1"/>
          </p:cNvSpPr>
          <p:nvPr/>
        </p:nvSpPr>
        <p:spPr bwMode="auto">
          <a:xfrm>
            <a:off x="28575" y="188913"/>
            <a:ext cx="9115425" cy="366712"/>
          </a:xfrm>
          <a:prstGeom prst="rect">
            <a:avLst/>
          </a:prstGeom>
          <a:noFill/>
          <a:ln w="9525" algn="ctr">
            <a:noFill/>
            <a:miter lim="800000"/>
            <a:headEnd/>
            <a:tailEnd/>
          </a:ln>
          <a:effectLst/>
        </p:spPr>
        <p:txBody>
          <a:bodyPr lIns="0" tIns="0" rIns="0" bIns="0" anchor="ctr"/>
          <a:lstStyle/>
          <a:p>
            <a:pPr algn="ctr"/>
            <a:r>
              <a:rPr lang="en-US" sz="2100">
                <a:solidFill>
                  <a:srgbClr val="333333"/>
                </a:solidFill>
                <a:latin typeface="Neo Sans" pitchFamily="34" charset="0"/>
              </a:rPr>
              <a:t>It’s not the </a:t>
            </a:r>
            <a:r>
              <a:rPr lang="en-US" sz="2100" b="1">
                <a:solidFill>
                  <a:srgbClr val="333333"/>
                </a:solidFill>
                <a:latin typeface="Neo Sans" pitchFamily="34" charset="0"/>
              </a:rPr>
              <a:t>design</a:t>
            </a:r>
            <a:r>
              <a:rPr lang="en-US" sz="2100">
                <a:solidFill>
                  <a:srgbClr val="333333"/>
                </a:solidFill>
                <a:latin typeface="Neo Sans" pitchFamily="34" charset="0"/>
              </a:rPr>
              <a:t> of your template, it’s what you </a:t>
            </a:r>
            <a:r>
              <a:rPr lang="en-US" sz="2100" b="1">
                <a:solidFill>
                  <a:srgbClr val="333333"/>
                </a:solidFill>
                <a:latin typeface="Neo Sans" pitchFamily="34" charset="0"/>
              </a:rPr>
              <a:t>do with it</a:t>
            </a:r>
            <a:r>
              <a:rPr lang="en-US" sz="2100">
                <a:solidFill>
                  <a:srgbClr val="333333"/>
                </a:solidFill>
                <a:latin typeface="Neo Sans" pitchFamily="34" charset="0"/>
              </a:rPr>
              <a:t> that counts</a:t>
            </a: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fontAlgn="base">
        <a:spcBef>
          <a:spcPct val="0"/>
        </a:spcBef>
        <a:spcAft>
          <a:spcPct val="0"/>
        </a:spcAft>
        <a:defRPr sz="2000">
          <a:solidFill>
            <a:srgbClr val="333333"/>
          </a:solidFill>
          <a:latin typeface="+mj-lt"/>
          <a:ea typeface="+mj-ea"/>
          <a:cs typeface="+mj-cs"/>
        </a:defRPr>
      </a:lvl1pPr>
      <a:lvl2pPr algn="ctr" rtl="0" fontAlgn="base">
        <a:spcBef>
          <a:spcPct val="0"/>
        </a:spcBef>
        <a:spcAft>
          <a:spcPct val="0"/>
        </a:spcAft>
        <a:defRPr sz="2000">
          <a:solidFill>
            <a:srgbClr val="333333"/>
          </a:solidFill>
          <a:latin typeface="Neo Sans" pitchFamily="34" charset="0"/>
        </a:defRPr>
      </a:lvl2pPr>
      <a:lvl3pPr algn="ctr" rtl="0" fontAlgn="base">
        <a:spcBef>
          <a:spcPct val="0"/>
        </a:spcBef>
        <a:spcAft>
          <a:spcPct val="0"/>
        </a:spcAft>
        <a:defRPr sz="2000">
          <a:solidFill>
            <a:srgbClr val="333333"/>
          </a:solidFill>
          <a:latin typeface="Neo Sans" pitchFamily="34" charset="0"/>
        </a:defRPr>
      </a:lvl3pPr>
      <a:lvl4pPr algn="ctr" rtl="0" fontAlgn="base">
        <a:spcBef>
          <a:spcPct val="0"/>
        </a:spcBef>
        <a:spcAft>
          <a:spcPct val="0"/>
        </a:spcAft>
        <a:defRPr sz="2000">
          <a:solidFill>
            <a:srgbClr val="333333"/>
          </a:solidFill>
          <a:latin typeface="Neo Sans" pitchFamily="34" charset="0"/>
        </a:defRPr>
      </a:lvl4pPr>
      <a:lvl5pPr algn="ctr" rtl="0" fontAlgn="base">
        <a:spcBef>
          <a:spcPct val="0"/>
        </a:spcBef>
        <a:spcAft>
          <a:spcPct val="0"/>
        </a:spcAft>
        <a:defRPr sz="2000">
          <a:solidFill>
            <a:srgbClr val="333333"/>
          </a:solidFill>
          <a:latin typeface="Neo Sans" pitchFamily="34" charset="0"/>
        </a:defRPr>
      </a:lvl5pPr>
      <a:lvl6pPr marL="457200" algn="ctr" rtl="0" fontAlgn="base">
        <a:spcBef>
          <a:spcPct val="0"/>
        </a:spcBef>
        <a:spcAft>
          <a:spcPct val="0"/>
        </a:spcAft>
        <a:defRPr sz="2000">
          <a:solidFill>
            <a:srgbClr val="333333"/>
          </a:solidFill>
          <a:latin typeface="Neo Sans" pitchFamily="34" charset="0"/>
        </a:defRPr>
      </a:lvl6pPr>
      <a:lvl7pPr marL="914400" algn="ctr" rtl="0" fontAlgn="base">
        <a:spcBef>
          <a:spcPct val="0"/>
        </a:spcBef>
        <a:spcAft>
          <a:spcPct val="0"/>
        </a:spcAft>
        <a:defRPr sz="2000">
          <a:solidFill>
            <a:srgbClr val="333333"/>
          </a:solidFill>
          <a:latin typeface="Neo Sans" pitchFamily="34" charset="0"/>
        </a:defRPr>
      </a:lvl7pPr>
      <a:lvl8pPr marL="1371600" algn="ctr" rtl="0" fontAlgn="base">
        <a:spcBef>
          <a:spcPct val="0"/>
        </a:spcBef>
        <a:spcAft>
          <a:spcPct val="0"/>
        </a:spcAft>
        <a:defRPr sz="2000">
          <a:solidFill>
            <a:srgbClr val="333333"/>
          </a:solidFill>
          <a:latin typeface="Neo Sans" pitchFamily="34" charset="0"/>
        </a:defRPr>
      </a:lvl8pPr>
      <a:lvl9pPr marL="1828800" algn="ctr" rtl="0" fontAlgn="base">
        <a:spcBef>
          <a:spcPct val="0"/>
        </a:spcBef>
        <a:spcAft>
          <a:spcPct val="0"/>
        </a:spcAft>
        <a:defRPr sz="2000">
          <a:solidFill>
            <a:srgbClr val="333333"/>
          </a:solidFill>
          <a:latin typeface="Neo Sans"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1" name="Rectangle 137"/>
          <p:cNvSpPr>
            <a:spLocks noGrp="1" noChangeArrowheads="1"/>
          </p:cNvSpPr>
          <p:nvPr>
            <p:ph type="ctrTitle"/>
          </p:nvPr>
        </p:nvSpPr>
        <p:spPr>
          <a:xfrm>
            <a:off x="152400" y="152400"/>
            <a:ext cx="8839200" cy="3375025"/>
          </a:xfrm>
        </p:spPr>
        <p:txBody>
          <a:bodyPr/>
          <a:lstStyle/>
          <a:p>
            <a:r>
              <a:rPr lang="en-US" sz="5500" dirty="0">
                <a:latin typeface="Arial Black" pitchFamily="34" charset="0"/>
              </a:rPr>
              <a:t>Countywide Polling Place Program</a:t>
            </a:r>
            <a:br>
              <a:rPr lang="en-US" sz="6000" dirty="0">
                <a:latin typeface="Arial Black" pitchFamily="34" charset="0"/>
              </a:rPr>
            </a:br>
            <a:br>
              <a:rPr lang="en-US" sz="200" dirty="0">
                <a:latin typeface="Arial Black" pitchFamily="34" charset="0"/>
              </a:rPr>
            </a:br>
            <a:br>
              <a:rPr lang="en-US" sz="200" dirty="0">
                <a:latin typeface="Arial Black" pitchFamily="34" charset="0"/>
              </a:rPr>
            </a:br>
            <a:br>
              <a:rPr lang="en-US" sz="200" dirty="0">
                <a:latin typeface="Arial Black" pitchFamily="34" charset="0"/>
              </a:rPr>
            </a:br>
            <a:br>
              <a:rPr lang="en-US" sz="200" dirty="0">
                <a:latin typeface="Arial Black" pitchFamily="34" charset="0"/>
              </a:rPr>
            </a:br>
            <a:br>
              <a:rPr lang="en-US" sz="200" dirty="0">
                <a:latin typeface="Arial Black" pitchFamily="34" charset="0"/>
              </a:rPr>
            </a:br>
            <a:br>
              <a:rPr lang="en-US" sz="200" dirty="0">
                <a:latin typeface="Arial Black" pitchFamily="34" charset="0"/>
              </a:rPr>
            </a:br>
            <a:r>
              <a:rPr lang="en-US" sz="4400" dirty="0">
                <a:latin typeface="Arial Black" pitchFamily="34" charset="0"/>
              </a:rPr>
              <a:t>(Vote Centers)</a:t>
            </a:r>
          </a:p>
        </p:txBody>
      </p:sp>
      <p:sp>
        <p:nvSpPr>
          <p:cNvPr id="11402" name="Rectangle 138"/>
          <p:cNvSpPr>
            <a:spLocks noGrp="1" noChangeArrowheads="1"/>
          </p:cNvSpPr>
          <p:nvPr>
            <p:ph type="subTitle" idx="1"/>
          </p:nvPr>
        </p:nvSpPr>
        <p:spPr>
          <a:xfrm>
            <a:off x="762000" y="3527425"/>
            <a:ext cx="7696200" cy="1882775"/>
          </a:xfrm>
        </p:spPr>
        <p:txBody>
          <a:bodyPr/>
          <a:lstStyle/>
          <a:p>
            <a:r>
              <a:rPr lang="en-US" sz="2800" dirty="0"/>
              <a:t>Blanco County Elections </a:t>
            </a:r>
          </a:p>
          <a:p>
            <a:r>
              <a:rPr lang="en-US" sz="2800" dirty="0"/>
              <a:t>Kristen Spies, Tax Assessor Collector</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Vote Center Sites</a:t>
            </a:r>
          </a:p>
        </p:txBody>
      </p:sp>
      <p:sp>
        <p:nvSpPr>
          <p:cNvPr id="20483" name="Rectangle 3"/>
          <p:cNvSpPr>
            <a:spLocks noGrp="1" noChangeArrowheads="1"/>
          </p:cNvSpPr>
          <p:nvPr>
            <p:ph type="body" idx="1"/>
          </p:nvPr>
        </p:nvSpPr>
        <p:spPr>
          <a:xfrm>
            <a:off x="187326" y="1006474"/>
            <a:ext cx="7669212" cy="5129213"/>
          </a:xfrm>
        </p:spPr>
        <p:txBody>
          <a:bodyPr/>
          <a:lstStyle/>
          <a:p>
            <a:pPr marL="0" indent="0">
              <a:buNone/>
            </a:pPr>
            <a:r>
              <a:rPr lang="en-US" sz="2800" dirty="0"/>
              <a:t>*Blanco County will vote in each of the 5 current locations, First Baptist Church, Good Shepherd Catholic Church, Hoppe Room, Round Mountain Fire Station and the South Annex building.</a:t>
            </a:r>
          </a:p>
          <a:p>
            <a:pPr marL="0" indent="0">
              <a:buNone/>
            </a:pPr>
            <a:endParaRPr lang="en-US" sz="1400" dirty="0"/>
          </a:p>
          <a:p>
            <a:pPr marL="0" indent="0">
              <a:buNone/>
            </a:pPr>
            <a:r>
              <a:rPr lang="en-US" sz="2800" dirty="0"/>
              <a:t>*Early voting will remain the same two locations we have previously been used.</a:t>
            </a:r>
          </a:p>
          <a:p>
            <a:pPr marL="0" indent="0">
              <a:buNone/>
            </a:pPr>
            <a:endParaRPr lang="en-US" sz="1400" dirty="0"/>
          </a:p>
          <a:p>
            <a:pPr marL="0" indent="0">
              <a:buNone/>
            </a:pPr>
            <a:r>
              <a:rPr lang="en-US" sz="2800" dirty="0"/>
              <a:t>*As Blanco County continues to grow additional locations may be necessary in the future.</a:t>
            </a:r>
          </a:p>
          <a:p>
            <a:pPr marL="0" indent="0">
              <a:buNone/>
            </a:pPr>
            <a:endParaRPr lang="en-US" sz="1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42757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2800" dirty="0"/>
              <a:t>Vote Center – Frequently Asked Questions</a:t>
            </a:r>
          </a:p>
        </p:txBody>
      </p:sp>
      <p:sp>
        <p:nvSpPr>
          <p:cNvPr id="20483" name="Rectangle 3"/>
          <p:cNvSpPr>
            <a:spLocks noGrp="1" noChangeArrowheads="1"/>
          </p:cNvSpPr>
          <p:nvPr>
            <p:ph type="body" idx="1"/>
          </p:nvPr>
        </p:nvSpPr>
        <p:spPr>
          <a:xfrm>
            <a:off x="231775" y="976312"/>
            <a:ext cx="8337550" cy="5073650"/>
          </a:xfrm>
        </p:spPr>
        <p:txBody>
          <a:bodyPr/>
          <a:lstStyle/>
          <a:p>
            <a:pPr>
              <a:buNone/>
            </a:pPr>
            <a:r>
              <a:rPr lang="en-US" sz="3200" dirty="0"/>
              <a:t>What keeps me from voting twice</a:t>
            </a:r>
            <a:r>
              <a:rPr lang="en-US" dirty="0"/>
              <a:t>?</a:t>
            </a:r>
          </a:p>
          <a:p>
            <a:pPr>
              <a:buNone/>
            </a:pPr>
            <a:endParaRPr lang="en-US" dirty="0"/>
          </a:p>
          <a:p>
            <a:pPr lvl="1">
              <a:buNone/>
            </a:pPr>
            <a:r>
              <a:rPr lang="en-US" dirty="0"/>
              <a:t>	Blanco County uses pollbooks that link every Vote Center together via a </a:t>
            </a:r>
            <a:r>
              <a:rPr lang="en-US" dirty="0">
                <a:solidFill>
                  <a:srgbClr val="FF0000"/>
                </a:solidFill>
              </a:rPr>
              <a:t>virtual private network</a:t>
            </a:r>
            <a:r>
              <a:rPr lang="en-US" dirty="0"/>
              <a:t>.  When you check in at one Vote Center, your record is updated to reflect that you checked in and voted.  If you tried to vote at another location, the system would not </a:t>
            </a:r>
            <a:br>
              <a:rPr lang="en-US" dirty="0"/>
            </a:br>
            <a:r>
              <a:rPr lang="en-US" dirty="0"/>
              <a:t>allow you to vote twice.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2800" dirty="0"/>
              <a:t>Vote Center – Frequently Asked Questions</a:t>
            </a:r>
          </a:p>
        </p:txBody>
      </p:sp>
      <p:sp>
        <p:nvSpPr>
          <p:cNvPr id="20483" name="Rectangle 3"/>
          <p:cNvSpPr>
            <a:spLocks noGrp="1" noChangeArrowheads="1"/>
          </p:cNvSpPr>
          <p:nvPr>
            <p:ph type="body" idx="1"/>
          </p:nvPr>
        </p:nvSpPr>
        <p:spPr>
          <a:xfrm>
            <a:off x="-1587" y="977899"/>
            <a:ext cx="8337550" cy="5073650"/>
          </a:xfrm>
        </p:spPr>
        <p:txBody>
          <a:bodyPr/>
          <a:lstStyle/>
          <a:p>
            <a:pPr>
              <a:buNone/>
            </a:pPr>
            <a:r>
              <a:rPr lang="en-US" sz="3200" dirty="0"/>
              <a:t>	How does the voting machine give me the correct ballot for all the various jurisdictions?</a:t>
            </a:r>
          </a:p>
          <a:p>
            <a:pPr lvl="1">
              <a:buNone/>
            </a:pPr>
            <a:r>
              <a:rPr lang="en-US" dirty="0"/>
              <a:t>	It is just like early voting. There are many different ballot styles for each election and the election worker is given the information after the voter checks in and will bring up the voter’s correct ballot.</a:t>
            </a:r>
          </a:p>
          <a:p>
            <a:pPr>
              <a:buNone/>
            </a:pPr>
            <a:r>
              <a:rPr lang="en-US" dirty="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400" dirty="0"/>
              <a:t>Timeline</a:t>
            </a:r>
          </a:p>
        </p:txBody>
      </p:sp>
      <p:sp>
        <p:nvSpPr>
          <p:cNvPr id="20483" name="Rectangle 3"/>
          <p:cNvSpPr>
            <a:spLocks noGrp="1" noChangeArrowheads="1"/>
          </p:cNvSpPr>
          <p:nvPr>
            <p:ph type="body" idx="1"/>
          </p:nvPr>
        </p:nvSpPr>
        <p:spPr/>
        <p:txBody>
          <a:bodyPr/>
          <a:lstStyle/>
          <a:p>
            <a:r>
              <a:rPr lang="en-US" sz="2800" dirty="0"/>
              <a:t>January 11, 2022: Court Votes</a:t>
            </a:r>
          </a:p>
          <a:p>
            <a:r>
              <a:rPr lang="en-US" sz="2800" dirty="0"/>
              <a:t>February 8, 2022: Conduct Public Hearing</a:t>
            </a:r>
          </a:p>
          <a:p>
            <a:r>
              <a:rPr lang="en-US" sz="2800" dirty="0"/>
              <a:t>Apply to Secretary of State</a:t>
            </a:r>
          </a:p>
          <a:p>
            <a:pPr marL="0" indent="0">
              <a:buNone/>
            </a:pPr>
            <a:r>
              <a:rPr lang="en-US" sz="2800" dirty="0"/>
              <a:t>	(Deadline: August 1, 2022)</a:t>
            </a:r>
          </a:p>
          <a:p>
            <a:r>
              <a:rPr lang="en-US" sz="2800" dirty="0"/>
              <a:t>August 31, 2022: Deadline for Secretary of State to approve proposed local plans for the countywide program</a:t>
            </a:r>
          </a:p>
          <a:p>
            <a:r>
              <a:rPr lang="en-US" sz="2800" dirty="0"/>
              <a:t>December 8, 2022: Deadline for county Tax Assessor Collector to submit election </a:t>
            </a:r>
            <a:br>
              <a:rPr lang="en-US" sz="2800" dirty="0"/>
            </a:br>
            <a:r>
              <a:rPr lang="en-US" sz="2800" dirty="0"/>
              <a:t>report to Secretary</a:t>
            </a:r>
            <a:r>
              <a:rPr lang="en-US" dirty="0"/>
              <a:t> </a:t>
            </a:r>
            <a:r>
              <a:rPr lang="en-US" sz="2800" dirty="0"/>
              <a:t>of State</a:t>
            </a:r>
          </a:p>
          <a:p>
            <a:pPr>
              <a:buNone/>
            </a:pPr>
            <a:endParaRPr lang="en-US" b="1" dirty="0"/>
          </a:p>
          <a:p>
            <a:pPr>
              <a:buNone/>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0484" name="Group 4"/>
          <p:cNvGrpSpPr>
            <a:grpSpLocks/>
          </p:cNvGrpSpPr>
          <p:nvPr/>
        </p:nvGrpSpPr>
        <p:grpSpPr bwMode="auto">
          <a:xfrm>
            <a:off x="592138" y="635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20486"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20489"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20491"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20504"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2000" dirty="0"/>
              <a:t>Traditional Election Day Polling Sites </a:t>
            </a:r>
            <a:r>
              <a:rPr lang="en-US" sz="2000" dirty="0" err="1"/>
              <a:t>vs</a:t>
            </a:r>
            <a:r>
              <a:rPr lang="en-US" sz="2000" dirty="0"/>
              <a:t> Vote Centers</a:t>
            </a:r>
          </a:p>
        </p:txBody>
      </p:sp>
      <p:sp>
        <p:nvSpPr>
          <p:cNvPr id="20483" name="Rectangle 3"/>
          <p:cNvSpPr>
            <a:spLocks noGrp="1" noChangeArrowheads="1"/>
          </p:cNvSpPr>
          <p:nvPr>
            <p:ph type="body" idx="1"/>
          </p:nvPr>
        </p:nvSpPr>
        <p:spPr>
          <a:xfrm>
            <a:off x="187325" y="1371599"/>
            <a:ext cx="8337550" cy="4708525"/>
          </a:xfrm>
        </p:spPr>
        <p:txBody>
          <a:bodyPr/>
          <a:lstStyle/>
          <a:p>
            <a:pPr>
              <a:buNone/>
            </a:pPr>
            <a:r>
              <a:rPr lang="en-US" dirty="0"/>
              <a:t>	</a:t>
            </a:r>
            <a:r>
              <a:rPr lang="en-US" u="sng" dirty="0"/>
              <a:t>Traditional </a:t>
            </a:r>
            <a:r>
              <a:rPr lang="en-US" b="1" u="sng" dirty="0"/>
              <a:t>Election</a:t>
            </a:r>
            <a:r>
              <a:rPr lang="en-US" u="sng" dirty="0"/>
              <a:t> Day Polling Sites</a:t>
            </a:r>
            <a:r>
              <a:rPr lang="en-US" dirty="0"/>
              <a:t>			</a:t>
            </a:r>
          </a:p>
          <a:p>
            <a:pPr>
              <a:buNone/>
            </a:pPr>
            <a:r>
              <a:rPr lang="en-US" dirty="0"/>
              <a:t>  	Currently, polling sites accommodate one precinct only. Voters must go to the location where their precinct is required to vote.</a:t>
            </a:r>
          </a:p>
          <a:p>
            <a:pPr>
              <a:buNone/>
            </a:pPr>
            <a:r>
              <a:rPr lang="en-US" dirty="0"/>
              <a:t>     				</a:t>
            </a:r>
            <a:r>
              <a:rPr lang="en-US" b="1" dirty="0"/>
              <a:t>VS.</a:t>
            </a:r>
            <a:r>
              <a:rPr lang="en-US" dirty="0"/>
              <a:t>	</a:t>
            </a:r>
            <a:r>
              <a:rPr lang="en-US" dirty="0">
                <a:solidFill>
                  <a:schemeClr val="accent1">
                    <a:lumMod val="60000"/>
                    <a:lumOff val="40000"/>
                  </a:schemeClr>
                </a:solidFill>
              </a:rPr>
              <a:t> 		</a:t>
            </a:r>
          </a:p>
          <a:p>
            <a:pPr>
              <a:buNone/>
            </a:pPr>
            <a:r>
              <a:rPr lang="en-US" dirty="0">
                <a:solidFill>
                  <a:schemeClr val="accent1">
                    <a:lumMod val="60000"/>
                    <a:lumOff val="40000"/>
                  </a:schemeClr>
                </a:solidFill>
              </a:rPr>
              <a:t>	</a:t>
            </a:r>
            <a:r>
              <a:rPr lang="en-US" u="sng" dirty="0"/>
              <a:t>Vote Centers</a:t>
            </a:r>
          </a:p>
          <a:p>
            <a:pPr>
              <a:buNone/>
            </a:pPr>
            <a:r>
              <a:rPr lang="en-US" dirty="0"/>
              <a:t>	Each polling site accommodates all precincts – just like early voting.  Blanco County voters can vote at any polling location within the county.  Simply stated, there would be no wrong place to vote.</a:t>
            </a:r>
          </a:p>
          <a:p>
            <a:pPr>
              <a:buNone/>
            </a:pPr>
            <a:r>
              <a:rPr lang="en-US" dirty="0">
                <a:solidFill>
                  <a:schemeClr val="accent1">
                    <a:lumMod val="60000"/>
                    <a:lumOff val="40000"/>
                  </a:schemeClr>
                </a:solidFill>
              </a:rPr>
              <a:t>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20489"/>
                                        </p:tgtEl>
                                        <p:attrNameLst>
                                          <p:attrName>style.visibility</p:attrName>
                                        </p:attrNameLst>
                                      </p:cBhvr>
                                      <p:to>
                                        <p:strVal val="visible"/>
                                      </p:to>
                                    </p:set>
                                    <p:anim calcmode="lin" valueType="num">
                                      <p:cBhvr>
                                        <p:cTn id="7" dur="500" fill="hold"/>
                                        <p:tgtEl>
                                          <p:spTgt spid="20489"/>
                                        </p:tgtEl>
                                        <p:attrNameLst>
                                          <p:attrName>ppt_w</p:attrName>
                                        </p:attrNameLst>
                                      </p:cBhvr>
                                      <p:tavLst>
                                        <p:tav tm="0">
                                          <p:val>
                                            <p:fltVal val="0"/>
                                          </p:val>
                                        </p:tav>
                                        <p:tav tm="100000">
                                          <p:val>
                                            <p:strVal val="#ppt_w"/>
                                          </p:val>
                                        </p:tav>
                                      </p:tavLst>
                                    </p:anim>
                                    <p:anim calcmode="lin" valueType="num">
                                      <p:cBhvr>
                                        <p:cTn id="8" dur="500" fill="hold"/>
                                        <p:tgtEl>
                                          <p:spTgt spid="20489"/>
                                        </p:tgtEl>
                                        <p:attrNameLst>
                                          <p:attrName>ppt_h</p:attrName>
                                        </p:attrNameLst>
                                      </p:cBhvr>
                                      <p:tavLst>
                                        <p:tav tm="0">
                                          <p:val>
                                            <p:fltVal val="0"/>
                                          </p:val>
                                        </p:tav>
                                        <p:tav tm="100000">
                                          <p:val>
                                            <p:strVal val="#ppt_h"/>
                                          </p:val>
                                        </p:tav>
                                      </p:tavLst>
                                    </p:anim>
                                    <p:animEffect transition="in" filter="fade">
                                      <p:cBhvr>
                                        <p:cTn id="9" dur="500"/>
                                        <p:tgtEl>
                                          <p:spTgt spid="20489"/>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0484"/>
                                        </p:tgtEl>
                                        <p:attrNameLst>
                                          <p:attrName>style.visibility</p:attrName>
                                        </p:attrNameLst>
                                      </p:cBhvr>
                                      <p:to>
                                        <p:strVal val="visible"/>
                                      </p:to>
                                    </p:set>
                                    <p:animEffect transition="in" filter="slide(fromLeft)">
                                      <p:cBhvr>
                                        <p:cTn id="13" dur="500"/>
                                        <p:tgtEl>
                                          <p:spTgt spid="20484"/>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92138" y="635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Vote Center Requirements</a:t>
            </a:r>
          </a:p>
        </p:txBody>
      </p:sp>
      <p:sp>
        <p:nvSpPr>
          <p:cNvPr id="20483" name="Rectangle 3"/>
          <p:cNvSpPr>
            <a:spLocks noGrp="1" noChangeArrowheads="1"/>
          </p:cNvSpPr>
          <p:nvPr>
            <p:ph type="body" idx="1"/>
          </p:nvPr>
        </p:nvSpPr>
        <p:spPr>
          <a:xfrm>
            <a:off x="120650" y="957262"/>
            <a:ext cx="8118475" cy="5013325"/>
          </a:xfrm>
        </p:spPr>
        <p:txBody>
          <a:bodyPr/>
          <a:lstStyle/>
          <a:p>
            <a:pPr marL="0" indent="0">
              <a:buNone/>
            </a:pPr>
            <a:r>
              <a:rPr lang="en-US" sz="2800" u="sng" dirty="0"/>
              <a:t>Minimum Requirements:</a:t>
            </a:r>
            <a:r>
              <a:rPr lang="en-US" sz="2800" dirty="0"/>
              <a:t> </a:t>
            </a:r>
          </a:p>
          <a:p>
            <a:pPr marL="0" indent="0">
              <a:buNone/>
            </a:pPr>
            <a:endParaRPr lang="en-US" sz="1100" dirty="0"/>
          </a:p>
          <a:p>
            <a:pPr marL="0" indent="0">
              <a:spcBef>
                <a:spcPts val="0"/>
              </a:spcBef>
              <a:spcAft>
                <a:spcPts val="0"/>
              </a:spcAft>
              <a:buSzPts val="1000"/>
              <a:buNone/>
              <a:tabLst>
                <a:tab pos="457200" algn="l"/>
              </a:tabLst>
            </a:pPr>
            <a:r>
              <a:rPr lang="en-US" sz="2800" dirty="0">
                <a:effectLst/>
                <a:latin typeface="Arial" panose="020B0604020202020204" pitchFamily="34" charset="0"/>
                <a:ea typeface="Calibri" panose="020F0502020204030204" pitchFamily="34" charset="0"/>
              </a:rPr>
              <a:t>Exclusive use of a voting system that consists of (1) a ballot marking device, and (2) a precinct ballot counter, both pieces of equipment are used together in one polling place, and both pieces of equipment have been certified by the EAC.  </a:t>
            </a:r>
            <a:endParaRPr lang="en-US" sz="2800" dirty="0">
              <a:effectLst/>
              <a:latin typeface="Calibri" panose="020F0502020204030204" pitchFamily="34" charset="0"/>
              <a:ea typeface="Calibri" panose="020F0502020204030204" pitchFamily="34" charset="0"/>
            </a:endParaRPr>
          </a:p>
          <a:p>
            <a:pPr marL="0" indent="0">
              <a:buNone/>
            </a:pPr>
            <a:endParaRPr lang="en-US" sz="1100" dirty="0">
              <a:latin typeface="Calibri" panose="020F0502020204030204" pitchFamily="34" charset="0"/>
            </a:endParaRPr>
          </a:p>
          <a:p>
            <a:pPr marL="0" indent="0">
              <a:buNone/>
            </a:pPr>
            <a:r>
              <a:rPr lang="en-US" sz="2800" dirty="0"/>
              <a:t>Electronic Poll Book with instantaneous voter verification </a:t>
            </a:r>
          </a:p>
          <a:p>
            <a:pPr marL="0" indent="0">
              <a:buNone/>
            </a:pPr>
            <a:endParaRPr lang="en-US" sz="1100" dirty="0"/>
          </a:p>
          <a:p>
            <a:pPr marL="0" indent="0">
              <a:buNone/>
            </a:pPr>
            <a:r>
              <a:rPr lang="en-US" sz="2800" dirty="0"/>
              <a:t>Public hearing to inform and solicit opinions </a:t>
            </a:r>
            <a:br>
              <a:rPr lang="en-US" sz="2800" dirty="0"/>
            </a:br>
            <a:r>
              <a:rPr lang="en-US" sz="2800" dirty="0"/>
              <a:t>from voters, minority organizations and </a:t>
            </a:r>
            <a:br>
              <a:rPr lang="en-US" sz="2800" dirty="0"/>
            </a:br>
            <a:r>
              <a:rPr lang="en-US" sz="2800" dirty="0"/>
              <a:t>other interested parties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92138" y="635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Next Steps...</a:t>
            </a:r>
          </a:p>
        </p:txBody>
      </p:sp>
      <p:sp>
        <p:nvSpPr>
          <p:cNvPr id="20483" name="Rectangle 3"/>
          <p:cNvSpPr>
            <a:spLocks noGrp="1" noChangeArrowheads="1"/>
          </p:cNvSpPr>
          <p:nvPr>
            <p:ph type="body" idx="1"/>
          </p:nvPr>
        </p:nvSpPr>
        <p:spPr>
          <a:xfrm>
            <a:off x="187325" y="1376363"/>
            <a:ext cx="8347075" cy="4703762"/>
          </a:xfrm>
        </p:spPr>
        <p:txBody>
          <a:bodyPr/>
          <a:lstStyle/>
          <a:p>
            <a:pPr>
              <a:buFont typeface="Arial" pitchFamily="34" charset="0"/>
              <a:buChar char="•"/>
            </a:pPr>
            <a:r>
              <a:rPr lang="en-US" sz="3200" dirty="0"/>
              <a:t>File Notice of Intent to Participate with SOS</a:t>
            </a:r>
          </a:p>
          <a:p>
            <a:pPr>
              <a:buFont typeface="Arial" pitchFamily="34" charset="0"/>
              <a:buChar char="•"/>
            </a:pPr>
            <a:r>
              <a:rPr lang="en-US" sz="3200" dirty="0"/>
              <a:t>Obtain Commissioners Court approval</a:t>
            </a:r>
          </a:p>
          <a:p>
            <a:pPr>
              <a:buFont typeface="Arial" pitchFamily="34" charset="0"/>
              <a:buChar char="•"/>
            </a:pPr>
            <a:r>
              <a:rPr lang="en-US" sz="3200" dirty="0"/>
              <a:t>Schedule the Public Hearing</a:t>
            </a:r>
          </a:p>
          <a:p>
            <a:pPr>
              <a:buFont typeface="Arial" pitchFamily="34" charset="0"/>
              <a:buChar char="•"/>
            </a:pPr>
            <a:r>
              <a:rPr lang="en-US" sz="3200" dirty="0"/>
              <a:t>Conduct the Public Hearing</a:t>
            </a:r>
          </a:p>
          <a:p>
            <a:pPr>
              <a:buFont typeface="Arial" pitchFamily="34" charset="0"/>
              <a:buChar char="•"/>
            </a:pPr>
            <a:r>
              <a:rPr lang="en-US" sz="3200" dirty="0"/>
              <a:t>Prepare our application for participation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92138" y="635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Next Steps (continued)...</a:t>
            </a:r>
          </a:p>
        </p:txBody>
      </p:sp>
      <p:sp>
        <p:nvSpPr>
          <p:cNvPr id="20483" name="Rectangle 3"/>
          <p:cNvSpPr>
            <a:spLocks noGrp="1" noChangeArrowheads="1"/>
          </p:cNvSpPr>
          <p:nvPr>
            <p:ph type="body" idx="1"/>
          </p:nvPr>
        </p:nvSpPr>
        <p:spPr/>
        <p:txBody>
          <a:bodyPr/>
          <a:lstStyle/>
          <a:p>
            <a:pPr marL="0" indent="0">
              <a:buNone/>
            </a:pPr>
            <a:r>
              <a:rPr lang="en-US" sz="2800" dirty="0"/>
              <a:t>What else needs to be included in </a:t>
            </a:r>
            <a:r>
              <a:rPr lang="en-US" sz="2800"/>
              <a:t>our application:</a:t>
            </a:r>
          </a:p>
          <a:p>
            <a:pPr marL="0" indent="0">
              <a:buNone/>
            </a:pPr>
            <a:endParaRPr lang="en-US" sz="2000" dirty="0"/>
          </a:p>
          <a:p>
            <a:pPr>
              <a:buFont typeface="Arial" pitchFamily="34" charset="0"/>
              <a:buChar char="•"/>
            </a:pPr>
            <a:r>
              <a:rPr lang="en-US" sz="2800" dirty="0"/>
              <a:t>Letters of Support</a:t>
            </a:r>
          </a:p>
          <a:p>
            <a:pPr>
              <a:buFont typeface="Arial" pitchFamily="34" charset="0"/>
              <a:buChar char="•"/>
            </a:pPr>
            <a:r>
              <a:rPr lang="en-US" sz="2800" dirty="0"/>
              <a:t>Provide information from the Public Hearing</a:t>
            </a:r>
          </a:p>
          <a:p>
            <a:pPr>
              <a:buFont typeface="Arial" pitchFamily="34" charset="0"/>
              <a:buChar char="•"/>
            </a:pPr>
            <a:r>
              <a:rPr lang="en-US" sz="2800" dirty="0"/>
              <a:t>Include Communication plan to inform voters</a:t>
            </a:r>
          </a:p>
          <a:p>
            <a:pPr>
              <a:buFont typeface="Arial" pitchFamily="34" charset="0"/>
              <a:buChar char="•"/>
            </a:pPr>
            <a:r>
              <a:rPr lang="en-US" sz="2800" dirty="0"/>
              <a:t>Methodology for placement of polling locations</a:t>
            </a:r>
          </a:p>
          <a:p>
            <a:pPr>
              <a:buFont typeface="Arial" pitchFamily="34" charset="0"/>
              <a:buChar char="•"/>
            </a:pPr>
            <a:r>
              <a:rPr lang="en-US" sz="2800" dirty="0"/>
              <a:t>Methodology for selection of Election Judges</a:t>
            </a:r>
          </a:p>
          <a:p>
            <a:pPr>
              <a:buFont typeface="Arial" pitchFamily="34" charset="0"/>
              <a:buChar char="•"/>
            </a:pPr>
            <a:r>
              <a:rPr lang="en-US" sz="2800" dirty="0"/>
              <a:t>Develop plan with local political subdivisions regarding joint elections</a:t>
            </a:r>
          </a:p>
        </p:txBody>
      </p:sp>
    </p:spTree>
    <p:extLst>
      <p:ext uri="{BB962C8B-B14F-4D97-AF65-F5344CB8AC3E}">
        <p14:creationId xmlns:p14="http://schemas.microsoft.com/office/powerpoint/2010/main" val="30960347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Already Using Vote Centers</a:t>
            </a:r>
          </a:p>
        </p:txBody>
      </p:sp>
      <p:sp>
        <p:nvSpPr>
          <p:cNvPr id="20483" name="Rectangle 3"/>
          <p:cNvSpPr>
            <a:spLocks noGrp="1" noChangeArrowheads="1"/>
          </p:cNvSpPr>
          <p:nvPr>
            <p:ph type="body" idx="1"/>
          </p:nvPr>
        </p:nvSpPr>
        <p:spPr/>
        <p:txBody>
          <a:bodyPr/>
          <a:lstStyle/>
          <a:p>
            <a:pPr marL="457200" lvl="1" indent="0">
              <a:buNone/>
            </a:pPr>
            <a:endParaRPr lang="en-US" sz="3200" dirty="0"/>
          </a:p>
        </p:txBody>
      </p:sp>
      <p:graphicFrame>
        <p:nvGraphicFramePr>
          <p:cNvPr id="7" name="Table 6"/>
          <p:cNvGraphicFramePr>
            <a:graphicFrameLocks noGrp="1"/>
          </p:cNvGraphicFramePr>
          <p:nvPr>
            <p:extLst>
              <p:ext uri="{D42A27DB-BD31-4B8C-83A1-F6EECF244321}">
                <p14:modId xmlns:p14="http://schemas.microsoft.com/office/powerpoint/2010/main" val="2378645048"/>
              </p:ext>
            </p:extLst>
          </p:nvPr>
        </p:nvGraphicFramePr>
        <p:xfrm>
          <a:off x="161016" y="972861"/>
          <a:ext cx="8084130" cy="5029196"/>
        </p:xfrm>
        <a:graphic>
          <a:graphicData uri="http://schemas.openxmlformats.org/drawingml/2006/table">
            <a:tbl>
              <a:tblPr firstRow="1" bandRow="1">
                <a:tableStyleId>{5C22544A-7EE6-4342-B048-85BDC9FD1C3A}</a:tableStyleId>
              </a:tblPr>
              <a:tblGrid>
                <a:gridCol w="1322423">
                  <a:extLst>
                    <a:ext uri="{9D8B030D-6E8A-4147-A177-3AD203B41FA5}">
                      <a16:colId xmlns:a16="http://schemas.microsoft.com/office/drawing/2014/main" val="20000"/>
                    </a:ext>
                  </a:extLst>
                </a:gridCol>
                <a:gridCol w="1512074">
                  <a:extLst>
                    <a:ext uri="{9D8B030D-6E8A-4147-A177-3AD203B41FA5}">
                      <a16:colId xmlns:a16="http://schemas.microsoft.com/office/drawing/2014/main" val="20001"/>
                    </a:ext>
                  </a:extLst>
                </a:gridCol>
                <a:gridCol w="1335140">
                  <a:extLst>
                    <a:ext uri="{9D8B030D-6E8A-4147-A177-3AD203B41FA5}">
                      <a16:colId xmlns:a16="http://schemas.microsoft.com/office/drawing/2014/main" val="20002"/>
                    </a:ext>
                  </a:extLst>
                </a:gridCol>
                <a:gridCol w="1335140">
                  <a:extLst>
                    <a:ext uri="{9D8B030D-6E8A-4147-A177-3AD203B41FA5}">
                      <a16:colId xmlns:a16="http://schemas.microsoft.com/office/drawing/2014/main" val="20003"/>
                    </a:ext>
                  </a:extLst>
                </a:gridCol>
                <a:gridCol w="1256930">
                  <a:extLst>
                    <a:ext uri="{9D8B030D-6E8A-4147-A177-3AD203B41FA5}">
                      <a16:colId xmlns:a16="http://schemas.microsoft.com/office/drawing/2014/main" val="20004"/>
                    </a:ext>
                  </a:extLst>
                </a:gridCol>
                <a:gridCol w="1322423">
                  <a:extLst>
                    <a:ext uri="{9D8B030D-6E8A-4147-A177-3AD203B41FA5}">
                      <a16:colId xmlns:a16="http://schemas.microsoft.com/office/drawing/2014/main" val="20005"/>
                    </a:ext>
                  </a:extLst>
                </a:gridCol>
              </a:tblGrid>
              <a:tr h="444207">
                <a:tc gridSpan="3">
                  <a:txBody>
                    <a:bodyPr/>
                    <a:lstStyle/>
                    <a:p>
                      <a:pPr algn="ctr"/>
                      <a:r>
                        <a:rPr lang="en-US" dirty="0"/>
                        <a:t>Counties under</a:t>
                      </a:r>
                      <a:r>
                        <a:rPr lang="en-US" baseline="0" dirty="0"/>
                        <a:t> 100,000</a:t>
                      </a:r>
                      <a:endParaRPr lang="en-US" dirty="0"/>
                    </a:p>
                  </a:txBody>
                  <a:tcPr>
                    <a:solidFill>
                      <a:srgbClr val="00B050"/>
                    </a:solidFill>
                  </a:tcPr>
                </a:tc>
                <a:tc hMerge="1">
                  <a:txBody>
                    <a:bodyPr/>
                    <a:lstStyle/>
                    <a:p>
                      <a:endParaRPr lang="en-US" dirty="0"/>
                    </a:p>
                  </a:txBody>
                  <a:tcPr/>
                </a:tc>
                <a:tc hMerge="1">
                  <a:txBody>
                    <a:bodyPr/>
                    <a:lstStyle/>
                    <a:p>
                      <a:endParaRPr lang="en-US" dirty="0"/>
                    </a:p>
                  </a:txBody>
                  <a:tcPr/>
                </a:tc>
                <a:tc gridSpan="3">
                  <a:txBody>
                    <a:bodyPr/>
                    <a:lstStyle/>
                    <a:p>
                      <a:pPr algn="ctr"/>
                      <a:r>
                        <a:rPr lang="en-US" dirty="0"/>
                        <a:t>Counties over 100,000</a:t>
                      </a:r>
                    </a:p>
                  </a:txBody>
                  <a:tcPr>
                    <a:solidFill>
                      <a:srgbClr val="FFC00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444207">
                <a:tc>
                  <a:txBody>
                    <a:bodyPr/>
                    <a:lstStyle/>
                    <a:p>
                      <a:pPr algn="ctr"/>
                      <a:r>
                        <a:rPr lang="en-US" sz="1600" dirty="0"/>
                        <a:t>Aransas</a:t>
                      </a:r>
                    </a:p>
                  </a:txBody>
                  <a:tcPr/>
                </a:tc>
                <a:tc>
                  <a:txBody>
                    <a:bodyPr/>
                    <a:lstStyle/>
                    <a:p>
                      <a:pPr algn="ctr"/>
                      <a:r>
                        <a:rPr lang="en-US" sz="1600" dirty="0"/>
                        <a:t>Callahan</a:t>
                      </a:r>
                    </a:p>
                  </a:txBody>
                  <a:tcPr/>
                </a:tc>
                <a:tc>
                  <a:txBody>
                    <a:bodyPr/>
                    <a:lstStyle/>
                    <a:p>
                      <a:pPr algn="ctr"/>
                      <a:r>
                        <a:rPr lang="en-US" sz="1600" dirty="0"/>
                        <a:t>Coryell</a:t>
                      </a:r>
                    </a:p>
                  </a:txBody>
                  <a:tcPr/>
                </a:tc>
                <a:tc>
                  <a:txBody>
                    <a:bodyPr/>
                    <a:lstStyle/>
                    <a:p>
                      <a:pPr algn="ctr"/>
                      <a:r>
                        <a:rPr lang="en-US" sz="1600" dirty="0"/>
                        <a:t>Brazoria</a:t>
                      </a:r>
                    </a:p>
                  </a:txBody>
                  <a:tcPr/>
                </a:tc>
                <a:tc>
                  <a:txBody>
                    <a:bodyPr/>
                    <a:lstStyle/>
                    <a:p>
                      <a:pPr algn="ctr"/>
                      <a:r>
                        <a:rPr lang="en-US" sz="1600" dirty="0"/>
                        <a:t>Brazos</a:t>
                      </a:r>
                    </a:p>
                  </a:txBody>
                  <a:tcPr/>
                </a:tc>
                <a:tc>
                  <a:txBody>
                    <a:bodyPr/>
                    <a:lstStyle/>
                    <a:p>
                      <a:pPr algn="ctr"/>
                      <a:r>
                        <a:rPr lang="en-US" sz="1600" dirty="0"/>
                        <a:t>Collin</a:t>
                      </a:r>
                    </a:p>
                  </a:txBody>
                  <a:tcPr/>
                </a:tc>
                <a:extLst>
                  <a:ext uri="{0D108BD9-81ED-4DB2-BD59-A6C34878D82A}">
                    <a16:rowId xmlns:a16="http://schemas.microsoft.com/office/drawing/2014/main" val="10001"/>
                  </a:ext>
                </a:extLst>
              </a:tr>
              <a:tr h="444207">
                <a:tc>
                  <a:txBody>
                    <a:bodyPr/>
                    <a:lstStyle/>
                    <a:p>
                      <a:pPr algn="ctr"/>
                      <a:r>
                        <a:rPr lang="en-US" sz="1600" dirty="0"/>
                        <a:t>Deaf Smith</a:t>
                      </a:r>
                    </a:p>
                  </a:txBody>
                  <a:tcPr/>
                </a:tc>
                <a:tc>
                  <a:txBody>
                    <a:bodyPr/>
                    <a:lstStyle/>
                    <a:p>
                      <a:pPr algn="ctr"/>
                      <a:r>
                        <a:rPr lang="en-US" sz="1600" dirty="0"/>
                        <a:t>DeWitt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Eastland</a:t>
                      </a:r>
                    </a:p>
                  </a:txBody>
                  <a:tcPr/>
                </a:tc>
                <a:tc>
                  <a:txBody>
                    <a:bodyPr/>
                    <a:lstStyle/>
                    <a:p>
                      <a:pPr algn="ctr"/>
                      <a:r>
                        <a:rPr lang="en-US" sz="1600" dirty="0"/>
                        <a:t>Ector</a:t>
                      </a:r>
                    </a:p>
                  </a:txBody>
                  <a:tcPr/>
                </a:tc>
                <a:tc>
                  <a:txBody>
                    <a:bodyPr/>
                    <a:lstStyle/>
                    <a:p>
                      <a:pPr algn="ctr"/>
                      <a:r>
                        <a:rPr lang="en-US" sz="1600" dirty="0"/>
                        <a:t>Fort Bend</a:t>
                      </a:r>
                    </a:p>
                  </a:txBody>
                  <a:tcPr/>
                </a:tc>
                <a:tc>
                  <a:txBody>
                    <a:bodyPr/>
                    <a:lstStyle/>
                    <a:p>
                      <a:pPr algn="ctr"/>
                      <a:r>
                        <a:rPr lang="en-US" sz="1600" dirty="0"/>
                        <a:t>Galveston</a:t>
                      </a:r>
                    </a:p>
                  </a:txBody>
                  <a:tcPr/>
                </a:tc>
                <a:extLst>
                  <a:ext uri="{0D108BD9-81ED-4DB2-BD59-A6C34878D82A}">
                    <a16:rowId xmlns:a16="http://schemas.microsoft.com/office/drawing/2014/main" val="10002"/>
                  </a:ext>
                </a:extLst>
              </a:tr>
              <a:tr h="444207">
                <a:tc>
                  <a:txBody>
                    <a:bodyPr/>
                    <a:lstStyle/>
                    <a:p>
                      <a:pPr algn="ctr"/>
                      <a:r>
                        <a:rPr lang="en-US" sz="1600" dirty="0"/>
                        <a:t>Erath</a:t>
                      </a:r>
                    </a:p>
                  </a:txBody>
                  <a:tcPr/>
                </a:tc>
                <a:tc>
                  <a:txBody>
                    <a:bodyPr/>
                    <a:lstStyle/>
                    <a:p>
                      <a:pPr algn="ctr"/>
                      <a:r>
                        <a:rPr lang="en-US" sz="1600" dirty="0"/>
                        <a:t>Floyd</a:t>
                      </a:r>
                    </a:p>
                  </a:txBody>
                  <a:tcPr/>
                </a:tc>
                <a:tc>
                  <a:txBody>
                    <a:bodyPr/>
                    <a:lstStyle/>
                    <a:p>
                      <a:pPr algn="ctr"/>
                      <a:r>
                        <a:rPr lang="en-US" sz="1600" dirty="0"/>
                        <a:t>Gaines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Grayson</a:t>
                      </a:r>
                    </a:p>
                  </a:txBody>
                  <a:tcPr/>
                </a:tc>
                <a:tc>
                  <a:txBody>
                    <a:bodyPr/>
                    <a:lstStyle/>
                    <a:p>
                      <a:pPr algn="ctr"/>
                      <a:r>
                        <a:rPr lang="en-US" sz="1600" dirty="0"/>
                        <a:t>Gregg</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Guadalupe</a:t>
                      </a:r>
                    </a:p>
                  </a:txBody>
                  <a:tcPr/>
                </a:tc>
                <a:extLst>
                  <a:ext uri="{0D108BD9-81ED-4DB2-BD59-A6C34878D82A}">
                    <a16:rowId xmlns:a16="http://schemas.microsoft.com/office/drawing/2014/main" val="10003"/>
                  </a:ext>
                </a:extLst>
              </a:tr>
              <a:tr h="4442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Grimes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Hood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Hopkins</a:t>
                      </a:r>
                    </a:p>
                  </a:txBody>
                  <a:tcPr/>
                </a:tc>
                <a:tc>
                  <a:txBody>
                    <a:bodyPr/>
                    <a:lstStyle/>
                    <a:p>
                      <a:pPr algn="ctr"/>
                      <a:r>
                        <a:rPr lang="en-US" sz="1600" dirty="0"/>
                        <a:t>Hidalgo</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Jefferson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Kaufman</a:t>
                      </a:r>
                    </a:p>
                  </a:txBody>
                  <a:tcPr/>
                </a:tc>
                <a:extLst>
                  <a:ext uri="{0D108BD9-81ED-4DB2-BD59-A6C34878D82A}">
                    <a16:rowId xmlns:a16="http://schemas.microsoft.com/office/drawing/2014/main" val="10004"/>
                  </a:ext>
                </a:extLst>
              </a:tr>
              <a:tr h="444207">
                <a:tc>
                  <a:txBody>
                    <a:bodyPr/>
                    <a:lstStyle/>
                    <a:p>
                      <a:pPr algn="ctr"/>
                      <a:r>
                        <a:rPr lang="en-US" sz="1600" dirty="0"/>
                        <a:t>Jack</a:t>
                      </a:r>
                    </a:p>
                  </a:txBody>
                  <a:tcPr/>
                </a:tc>
                <a:tc>
                  <a:txBody>
                    <a:bodyPr/>
                    <a:lstStyle/>
                    <a:p>
                      <a:pPr algn="ctr"/>
                      <a:r>
                        <a:rPr lang="en-US" sz="1600" dirty="0"/>
                        <a:t>Lampasas</a:t>
                      </a:r>
                    </a:p>
                  </a:txBody>
                  <a:tcPr/>
                </a:tc>
                <a:tc>
                  <a:txBody>
                    <a:bodyPr/>
                    <a:lstStyle/>
                    <a:p>
                      <a:pPr algn="ctr"/>
                      <a:r>
                        <a:rPr lang="en-US" sz="1600" dirty="0"/>
                        <a:t>Lee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Lubbock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McLennan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Midland</a:t>
                      </a:r>
                    </a:p>
                  </a:txBody>
                  <a:tcPr/>
                </a:tc>
                <a:extLst>
                  <a:ext uri="{0D108BD9-81ED-4DB2-BD59-A6C34878D82A}">
                    <a16:rowId xmlns:a16="http://schemas.microsoft.com/office/drawing/2014/main" val="10005"/>
                  </a:ext>
                </a:extLst>
              </a:tr>
              <a:tr h="444207">
                <a:tc>
                  <a:txBody>
                    <a:bodyPr/>
                    <a:lstStyle/>
                    <a:p>
                      <a:pPr algn="ctr"/>
                      <a:r>
                        <a:rPr lang="en-US" sz="1600" dirty="0"/>
                        <a:t>Madison</a:t>
                      </a:r>
                    </a:p>
                  </a:txBody>
                  <a:tcPr/>
                </a:tc>
                <a:tc>
                  <a:txBody>
                    <a:bodyPr/>
                    <a:lstStyle/>
                    <a:p>
                      <a:pPr algn="ctr"/>
                      <a:r>
                        <a:rPr lang="en-US" sz="1600" dirty="0"/>
                        <a:t>Medina</a:t>
                      </a:r>
                    </a:p>
                  </a:txBody>
                  <a:tcPr/>
                </a:tc>
                <a:tc>
                  <a:txBody>
                    <a:bodyPr/>
                    <a:lstStyle/>
                    <a:p>
                      <a:pPr algn="ctr"/>
                      <a:r>
                        <a:rPr lang="en-US" sz="1600" dirty="0"/>
                        <a:t>Milam</a:t>
                      </a:r>
                    </a:p>
                  </a:txBody>
                  <a:tcPr/>
                </a:tc>
                <a:tc>
                  <a:txBody>
                    <a:bodyPr/>
                    <a:lstStyle/>
                    <a:p>
                      <a:pPr algn="ctr"/>
                      <a:r>
                        <a:rPr lang="en-US" sz="1600" dirty="0"/>
                        <a:t>Nueces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Parker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Potter</a:t>
                      </a:r>
                    </a:p>
                  </a:txBody>
                  <a:tcPr/>
                </a:tc>
                <a:extLst>
                  <a:ext uri="{0D108BD9-81ED-4DB2-BD59-A6C34878D82A}">
                    <a16:rowId xmlns:a16="http://schemas.microsoft.com/office/drawing/2014/main" val="10006"/>
                  </a:ext>
                </a:extLst>
              </a:tr>
              <a:tr h="444207">
                <a:tc>
                  <a:txBody>
                    <a:bodyPr/>
                    <a:lstStyle/>
                    <a:p>
                      <a:pPr algn="ctr"/>
                      <a:r>
                        <a:rPr lang="en-US" sz="1600" dirty="0"/>
                        <a:t>Montague</a:t>
                      </a:r>
                    </a:p>
                  </a:txBody>
                  <a:tcPr/>
                </a:tc>
                <a:tc>
                  <a:txBody>
                    <a:bodyPr/>
                    <a:lstStyle/>
                    <a:p>
                      <a:pPr algn="ctr"/>
                      <a:r>
                        <a:rPr lang="en-US" sz="1600" dirty="0"/>
                        <a:t>Navarro</a:t>
                      </a:r>
                    </a:p>
                  </a:txBody>
                  <a:tcPr/>
                </a:tc>
                <a:tc>
                  <a:txBody>
                    <a:bodyPr/>
                    <a:lstStyle/>
                    <a:p>
                      <a:pPr algn="ctr"/>
                      <a:r>
                        <a:rPr lang="en-US" sz="1600" dirty="0"/>
                        <a:t>Palo Pinto</a:t>
                      </a:r>
                    </a:p>
                  </a:txBody>
                  <a:tcPr/>
                </a:tc>
                <a:tc>
                  <a:txBody>
                    <a:bodyPr/>
                    <a:lstStyle/>
                    <a:p>
                      <a:pPr algn="ctr"/>
                      <a:r>
                        <a:rPr lang="en-US" sz="1600" dirty="0"/>
                        <a:t>Randall</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Smith</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Taylor</a:t>
                      </a:r>
                    </a:p>
                  </a:txBody>
                  <a:tcPr/>
                </a:tc>
                <a:extLst>
                  <a:ext uri="{0D108BD9-81ED-4DB2-BD59-A6C34878D82A}">
                    <a16:rowId xmlns:a16="http://schemas.microsoft.com/office/drawing/2014/main" val="10007"/>
                  </a:ext>
                </a:extLst>
              </a:tr>
              <a:tr h="4442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Rusk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San Jacinto</a:t>
                      </a:r>
                    </a:p>
                  </a:txBody>
                  <a:tcPr/>
                </a:tc>
                <a:tc>
                  <a:txBody>
                    <a:bodyPr/>
                    <a:lstStyle/>
                    <a:p>
                      <a:pPr algn="ctr"/>
                      <a:r>
                        <a:rPr lang="en-US" sz="1600" dirty="0"/>
                        <a:t>San Patricio</a:t>
                      </a:r>
                    </a:p>
                  </a:txBody>
                  <a:tcPr/>
                </a:tc>
                <a:tc>
                  <a:txBody>
                    <a:bodyPr/>
                    <a:lstStyle/>
                    <a:p>
                      <a:pPr algn="ctr"/>
                      <a:r>
                        <a:rPr lang="en-US" sz="1600" dirty="0"/>
                        <a:t>Tom Green</a:t>
                      </a:r>
                    </a:p>
                  </a:txBody>
                  <a:tcPr/>
                </a:tc>
                <a:tc>
                  <a:txBody>
                    <a:bodyPr/>
                    <a:lstStyle/>
                    <a:p>
                      <a:pPr algn="ctr"/>
                      <a:r>
                        <a:rPr lang="en-US" sz="1600" dirty="0"/>
                        <a:t>Travis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Wichita</a:t>
                      </a:r>
                    </a:p>
                  </a:txBody>
                  <a:tcPr/>
                </a:tc>
                <a:extLst>
                  <a:ext uri="{0D108BD9-81ED-4DB2-BD59-A6C34878D82A}">
                    <a16:rowId xmlns:a16="http://schemas.microsoft.com/office/drawing/2014/main" val="3611278383"/>
                  </a:ext>
                </a:extLst>
              </a:tr>
              <a:tr h="5871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Swisher</a:t>
                      </a:r>
                    </a:p>
                  </a:txBody>
                  <a:tcPr/>
                </a:tc>
                <a:tc>
                  <a:txBody>
                    <a:bodyPr/>
                    <a:lstStyle/>
                    <a:p>
                      <a:pPr algn="ctr"/>
                      <a:r>
                        <a:rPr lang="en-US" sz="1600" dirty="0"/>
                        <a:t>Throckmorton</a:t>
                      </a:r>
                    </a:p>
                  </a:txBody>
                  <a:tcPr/>
                </a:tc>
                <a:tc>
                  <a:txBody>
                    <a:bodyPr/>
                    <a:lstStyle/>
                    <a:p>
                      <a:pPr algn="ctr"/>
                      <a:r>
                        <a:rPr lang="en-US" sz="1600" dirty="0"/>
                        <a:t>Upshur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Williamson</a:t>
                      </a:r>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2443185445"/>
                  </a:ext>
                </a:extLst>
              </a:tr>
              <a:tr h="444207">
                <a:tc>
                  <a:txBody>
                    <a:bodyPr/>
                    <a:lstStyle/>
                    <a:p>
                      <a:pPr algn="ctr"/>
                      <a:r>
                        <a:rPr lang="en-US" sz="1600" dirty="0"/>
                        <a:t>Victoria</a:t>
                      </a:r>
                    </a:p>
                  </a:txBody>
                  <a:tcPr/>
                </a:tc>
                <a:tc>
                  <a:txBody>
                    <a:bodyPr/>
                    <a:lstStyle/>
                    <a:p>
                      <a:pPr algn="ctr"/>
                      <a:r>
                        <a:rPr lang="en-US" sz="1600" dirty="0"/>
                        <a:t>Wharton</a:t>
                      </a:r>
                    </a:p>
                  </a:txBody>
                  <a:tcPr/>
                </a:tc>
                <a:tc>
                  <a:txBody>
                    <a:bodyPr/>
                    <a:lstStyle/>
                    <a:p>
                      <a:pPr algn="ctr"/>
                      <a:r>
                        <a:rPr lang="en-US" sz="1600" dirty="0"/>
                        <a:t>Young</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4025434464"/>
                  </a:ext>
                </a:extLst>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Already Using Vote Centers</a:t>
            </a:r>
          </a:p>
        </p:txBody>
      </p:sp>
      <p:graphicFrame>
        <p:nvGraphicFramePr>
          <p:cNvPr id="10" name="Table 9">
            <a:extLst>
              <a:ext uri="{FF2B5EF4-FFF2-40B4-BE49-F238E27FC236}">
                <a16:creationId xmlns:a16="http://schemas.microsoft.com/office/drawing/2014/main" id="{77931F83-9CAE-4BBC-8FBC-5D5C3A3C6021}"/>
              </a:ext>
            </a:extLst>
          </p:cNvPr>
          <p:cNvGraphicFramePr>
            <a:graphicFrameLocks noGrp="1"/>
          </p:cNvGraphicFramePr>
          <p:nvPr>
            <p:extLst>
              <p:ext uri="{D42A27DB-BD31-4B8C-83A1-F6EECF244321}">
                <p14:modId xmlns:p14="http://schemas.microsoft.com/office/powerpoint/2010/main" val="1676247756"/>
              </p:ext>
            </p:extLst>
          </p:nvPr>
        </p:nvGraphicFramePr>
        <p:xfrm>
          <a:off x="468313" y="1084262"/>
          <a:ext cx="7132638" cy="4325940"/>
        </p:xfrm>
        <a:graphic>
          <a:graphicData uri="http://schemas.openxmlformats.org/drawingml/2006/table">
            <a:tbl>
              <a:tblPr firstRow="1" bandRow="1"/>
              <a:tblGrid>
                <a:gridCol w="1785775">
                  <a:extLst>
                    <a:ext uri="{9D8B030D-6E8A-4147-A177-3AD203B41FA5}">
                      <a16:colId xmlns:a16="http://schemas.microsoft.com/office/drawing/2014/main" val="663881721"/>
                    </a:ext>
                  </a:extLst>
                </a:gridCol>
                <a:gridCol w="1757873">
                  <a:extLst>
                    <a:ext uri="{9D8B030D-6E8A-4147-A177-3AD203B41FA5}">
                      <a16:colId xmlns:a16="http://schemas.microsoft.com/office/drawing/2014/main" val="821166973"/>
                    </a:ext>
                  </a:extLst>
                </a:gridCol>
                <a:gridCol w="73244">
                  <a:extLst>
                    <a:ext uri="{9D8B030D-6E8A-4147-A177-3AD203B41FA5}">
                      <a16:colId xmlns:a16="http://schemas.microsoft.com/office/drawing/2014/main" val="4064739514"/>
                    </a:ext>
                  </a:extLst>
                </a:gridCol>
                <a:gridCol w="1757873">
                  <a:extLst>
                    <a:ext uri="{9D8B030D-6E8A-4147-A177-3AD203B41FA5}">
                      <a16:colId xmlns:a16="http://schemas.microsoft.com/office/drawing/2014/main" val="2773433099"/>
                    </a:ext>
                  </a:extLst>
                </a:gridCol>
                <a:gridCol w="1757873">
                  <a:extLst>
                    <a:ext uri="{9D8B030D-6E8A-4147-A177-3AD203B41FA5}">
                      <a16:colId xmlns:a16="http://schemas.microsoft.com/office/drawing/2014/main" val="546768694"/>
                    </a:ext>
                  </a:extLst>
                </a:gridCol>
              </a:tblGrid>
              <a:tr h="684204">
                <a:tc gridSpan="2">
                  <a:txBody>
                    <a:bodyPr/>
                    <a:lstStyle/>
                    <a:p>
                      <a:pPr algn="ctr" rtl="0" fontAlgn="ctr"/>
                      <a:r>
                        <a:rPr lang="en-US" sz="1800" b="1" i="0" u="none" strike="noStrike">
                          <a:solidFill>
                            <a:srgbClr val="FFFFFF"/>
                          </a:solidFill>
                          <a:effectLst/>
                          <a:latin typeface="Arial" panose="020B0604020202020204" pitchFamily="34" charset="0"/>
                        </a:rPr>
                        <a:t>Counties under 20,000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B050"/>
                    </a:solidFill>
                  </a:tcPr>
                </a:tc>
                <a:tc hMerge="1">
                  <a:txBody>
                    <a:bodyPr/>
                    <a:lstStyle/>
                    <a:p>
                      <a:endParaRPr lang="en-US"/>
                    </a:p>
                  </a:txBody>
                  <a:tcPr/>
                </a:tc>
                <a:tc>
                  <a:txBody>
                    <a:bodyPr/>
                    <a:lstStyle/>
                    <a:p>
                      <a:pPr algn="ctr" rtl="0" fontAlgn="ctr"/>
                      <a:r>
                        <a:rPr lang="en-US" sz="1800" b="1" i="0" u="none" strike="noStrike">
                          <a:solidFill>
                            <a:srgbClr val="FFFFFF"/>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2">
                  <a:txBody>
                    <a:bodyPr/>
                    <a:lstStyle/>
                    <a:p>
                      <a:pPr algn="ctr" rtl="0" fontAlgn="ctr"/>
                      <a:r>
                        <a:rPr lang="en-US" sz="1800" b="1" i="0" u="none" strike="noStrike">
                          <a:solidFill>
                            <a:srgbClr val="FFFFFF"/>
                          </a:solidFill>
                          <a:effectLst/>
                          <a:latin typeface="Arial" panose="020B0604020202020204" pitchFamily="34" charset="0"/>
                        </a:rPr>
                        <a:t>Counties Nearby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C000"/>
                    </a:solidFill>
                  </a:tcPr>
                </a:tc>
                <a:tc hMerge="1">
                  <a:txBody>
                    <a:bodyPr/>
                    <a:lstStyle/>
                    <a:p>
                      <a:endParaRPr lang="en-US"/>
                    </a:p>
                  </a:txBody>
                  <a:tcPr/>
                </a:tc>
                <a:extLst>
                  <a:ext uri="{0D108BD9-81ED-4DB2-BD59-A6C34878D82A}">
                    <a16:rowId xmlns:a16="http://schemas.microsoft.com/office/drawing/2014/main" val="1306345149"/>
                  </a:ext>
                </a:extLst>
              </a:tr>
              <a:tr h="606956">
                <a:tc>
                  <a:txBody>
                    <a:bodyPr/>
                    <a:lstStyle/>
                    <a:p>
                      <a:pPr algn="ctr" rtl="0" fontAlgn="ctr"/>
                      <a:r>
                        <a:rPr lang="en-US" sz="1600" b="0" i="0" u="none" strike="noStrike">
                          <a:solidFill>
                            <a:srgbClr val="000000"/>
                          </a:solidFill>
                          <a:effectLst/>
                          <a:latin typeface="Arial" panose="020B0604020202020204" pitchFamily="34" charset="0"/>
                        </a:rPr>
                        <a:t>Callahan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Deaf Smith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Bexar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Burnet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2102935374"/>
                  </a:ext>
                </a:extLst>
              </a:tr>
              <a:tr h="606956">
                <a:tc>
                  <a:txBody>
                    <a:bodyPr/>
                    <a:lstStyle/>
                    <a:p>
                      <a:pPr algn="ctr" rtl="0" fontAlgn="ctr"/>
                      <a:r>
                        <a:rPr lang="en-US" sz="1600" b="0" i="0" u="none" strike="noStrike">
                          <a:solidFill>
                            <a:srgbClr val="000000"/>
                          </a:solidFill>
                          <a:effectLst/>
                          <a:latin typeface="Arial" panose="020B0604020202020204" pitchFamily="34" charset="0"/>
                        </a:rPr>
                        <a:t>Eastland</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Gaines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Comal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Coryell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extLst>
                  <a:ext uri="{0D108BD9-81ED-4DB2-BD59-A6C34878D82A}">
                    <a16:rowId xmlns:a16="http://schemas.microsoft.com/office/drawing/2014/main" val="3485367561"/>
                  </a:ext>
                </a:extLst>
              </a:tr>
              <a:tr h="606956">
                <a:tc>
                  <a:txBody>
                    <a:bodyPr/>
                    <a:lstStyle/>
                    <a:p>
                      <a:pPr algn="ctr" rtl="0" fontAlgn="ctr"/>
                      <a:r>
                        <a:rPr lang="en-US" sz="1600" b="0" i="0" u="none" strike="noStrike">
                          <a:solidFill>
                            <a:srgbClr val="000000"/>
                          </a:solidFill>
                          <a:effectLst/>
                          <a:latin typeface="Arial" panose="020B0604020202020204" pitchFamily="34" charset="0"/>
                        </a:rPr>
                        <a:t>Lee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Madison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Guadalupe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Hays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681530624"/>
                  </a:ext>
                </a:extLst>
              </a:tr>
              <a:tr h="606956">
                <a:tc>
                  <a:txBody>
                    <a:bodyPr/>
                    <a:lstStyle/>
                    <a:p>
                      <a:pPr algn="ctr" rtl="0" fontAlgn="ctr"/>
                      <a:r>
                        <a:rPr lang="en-US" sz="1600" b="0" i="0" u="none" strike="noStrike">
                          <a:solidFill>
                            <a:srgbClr val="000000"/>
                          </a:solidFill>
                          <a:effectLst/>
                          <a:latin typeface="Arial" panose="020B0604020202020204" pitchFamily="34" charset="0"/>
                        </a:rPr>
                        <a:t>Marion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Montague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Kendall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Lampasas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extLst>
                  <a:ext uri="{0D108BD9-81ED-4DB2-BD59-A6C34878D82A}">
                    <a16:rowId xmlns:a16="http://schemas.microsoft.com/office/drawing/2014/main" val="2684642229"/>
                  </a:ext>
                </a:extLst>
              </a:tr>
              <a:tr h="606956">
                <a:tc>
                  <a:txBody>
                    <a:bodyPr/>
                    <a:lstStyle/>
                    <a:p>
                      <a:pPr algn="ctr" rtl="0" fontAlgn="ctr"/>
                      <a:r>
                        <a:rPr lang="en-US" sz="1600" b="0" i="0" u="none" strike="noStrike">
                          <a:solidFill>
                            <a:srgbClr val="000000"/>
                          </a:solidFill>
                          <a:effectLst/>
                          <a:latin typeface="Arial" panose="020B0604020202020204" pitchFamily="34" charset="0"/>
                        </a:rPr>
                        <a:t>Scurry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Somerville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Lee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Medina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666251957"/>
                  </a:ext>
                </a:extLst>
              </a:tr>
              <a:tr h="606956">
                <a:tc>
                  <a:txBody>
                    <a:bodyPr/>
                    <a:lstStyle/>
                    <a:p>
                      <a:pPr algn="ctr" rtl="0" fontAlgn="ctr"/>
                      <a:r>
                        <a:rPr lang="en-US" sz="1600" b="0" i="0" u="none" strike="noStrike">
                          <a:solidFill>
                            <a:srgbClr val="000000"/>
                          </a:solidFill>
                          <a:effectLst/>
                          <a:latin typeface="Arial" panose="020B0604020202020204" pitchFamily="34" charset="0"/>
                        </a:rPr>
                        <a:t>Throckmorton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Young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n-US" sz="16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Arial" panose="020B0604020202020204" pitchFamily="34" charset="0"/>
                        </a:rPr>
                        <a:t>Travis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tc>
                  <a:txBody>
                    <a:bodyPr/>
                    <a:lstStyle/>
                    <a:p>
                      <a:pPr algn="ctr" rtl="0" fontAlgn="ctr"/>
                      <a:r>
                        <a:rPr lang="en-US" sz="1600" b="0" i="0" u="none" strike="noStrike" dirty="0">
                          <a:solidFill>
                            <a:srgbClr val="000000"/>
                          </a:solidFill>
                          <a:effectLst/>
                          <a:latin typeface="Arial" panose="020B0604020202020204" pitchFamily="34" charset="0"/>
                        </a:rPr>
                        <a:t>Williamson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BFBF"/>
                    </a:solidFill>
                  </a:tcPr>
                </a:tc>
                <a:extLst>
                  <a:ext uri="{0D108BD9-81ED-4DB2-BD59-A6C34878D82A}">
                    <a16:rowId xmlns:a16="http://schemas.microsoft.com/office/drawing/2014/main" val="2140064737"/>
                  </a:ext>
                </a:extLst>
              </a:tr>
            </a:tbl>
          </a:graphicData>
        </a:graphic>
      </p:graphicFrame>
    </p:spTree>
    <p:extLst>
      <p:ext uri="{BB962C8B-B14F-4D97-AF65-F5344CB8AC3E}">
        <p14:creationId xmlns:p14="http://schemas.microsoft.com/office/powerpoint/2010/main" val="2528430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Advantages of Vote Centers</a:t>
            </a:r>
          </a:p>
        </p:txBody>
      </p:sp>
      <p:sp>
        <p:nvSpPr>
          <p:cNvPr id="20483" name="Rectangle 3"/>
          <p:cNvSpPr>
            <a:spLocks noGrp="1" noChangeArrowheads="1"/>
          </p:cNvSpPr>
          <p:nvPr>
            <p:ph type="body" idx="1"/>
          </p:nvPr>
        </p:nvSpPr>
        <p:spPr/>
        <p:txBody>
          <a:bodyPr/>
          <a:lstStyle/>
          <a:p>
            <a:r>
              <a:rPr lang="en-US" sz="2800" dirty="0"/>
              <a:t>Voter Convenience – citizens can vote near home, work or school </a:t>
            </a:r>
          </a:p>
          <a:p>
            <a:endParaRPr lang="en-US" sz="1400" dirty="0"/>
          </a:p>
          <a:p>
            <a:r>
              <a:rPr lang="en-US" sz="2800" dirty="0"/>
              <a:t>Elimination of Voter Confusion – no “wrong location” to vote on Election Day</a:t>
            </a:r>
          </a:p>
          <a:p>
            <a:endParaRPr lang="en-US" sz="1400" dirty="0"/>
          </a:p>
          <a:p>
            <a:r>
              <a:rPr lang="en-US" sz="2800" dirty="0"/>
              <a:t>Voter Turnout – Convenience of voting WILL increase voter turnout</a:t>
            </a:r>
          </a:p>
          <a:p>
            <a:endParaRPr lang="en-US" sz="1400" dirty="0"/>
          </a:p>
          <a:p>
            <a:r>
              <a:rPr lang="en-US" sz="2800" dirty="0"/>
              <a:t>Eliminates the need for a provisional ballot if a voter is at the wrong precinct.</a:t>
            </a:r>
            <a:r>
              <a:rPr lang="en-US" sz="2000" dirty="0"/>
              <a:t>(Currently, if a voter </a:t>
            </a:r>
            <a:br>
              <a:rPr lang="en-US" sz="2000" dirty="0"/>
            </a:br>
            <a:r>
              <a:rPr lang="en-US" sz="2000" dirty="0"/>
              <a:t>votes at their wrong precinct, their ballot is not accepted for </a:t>
            </a:r>
            <a:br>
              <a:rPr lang="en-US" sz="2000" dirty="0"/>
            </a:br>
            <a:r>
              <a:rPr lang="en-US" sz="2000" dirty="0"/>
              <a:t>counting.)</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09600" y="0"/>
            <a:ext cx="7646987" cy="995363"/>
            <a:chOff x="373" y="4"/>
            <a:chExt cx="4817" cy="627"/>
          </a:xfrm>
        </p:grpSpPr>
        <p:pic>
          <p:nvPicPr>
            <p:cNvPr id="20485" name="Picture 5" descr="usa bar shadow"/>
            <p:cNvPicPr>
              <a:picLocks noChangeAspect="1" noChangeArrowheads="1"/>
            </p:cNvPicPr>
            <p:nvPr/>
          </p:nvPicPr>
          <p:blipFill>
            <a:blip r:embed="rId2" cstate="print"/>
            <a:srcRect l="8687" t="23734" r="8118" b="61833"/>
            <a:stretch>
              <a:fillRect/>
            </a:stretch>
          </p:blipFill>
          <p:spPr bwMode="auto">
            <a:xfrm>
              <a:off x="373" y="4"/>
              <a:ext cx="4817" cy="627"/>
            </a:xfrm>
            <a:prstGeom prst="rect">
              <a:avLst/>
            </a:prstGeom>
            <a:noFill/>
          </p:spPr>
        </p:pic>
        <p:grpSp>
          <p:nvGrpSpPr>
            <p:cNvPr id="3" name="Group 6"/>
            <p:cNvGrpSpPr>
              <a:grpSpLocks/>
            </p:cNvGrpSpPr>
            <p:nvPr/>
          </p:nvGrpSpPr>
          <p:grpSpPr bwMode="auto">
            <a:xfrm>
              <a:off x="489" y="107"/>
              <a:ext cx="4585" cy="380"/>
              <a:chOff x="489" y="107"/>
              <a:chExt cx="4585" cy="380"/>
            </a:xfrm>
          </p:grpSpPr>
          <p:sp>
            <p:nvSpPr>
              <p:cNvPr id="20487" name="Freeform 7"/>
              <p:cNvSpPr>
                <a:spLocks/>
              </p:cNvSpPr>
              <p:nvPr/>
            </p:nvSpPr>
            <p:spPr bwMode="auto">
              <a:xfrm>
                <a:off x="489" y="107"/>
                <a:ext cx="4585" cy="380"/>
              </a:xfrm>
              <a:custGeom>
                <a:avLst/>
                <a:gdLst/>
                <a:ahLst/>
                <a:cxnLst>
                  <a:cxn ang="0">
                    <a:pos x="2141" y="0"/>
                  </a:cxn>
                  <a:cxn ang="0">
                    <a:pos x="77" y="0"/>
                  </a:cxn>
                  <a:cxn ang="0">
                    <a:pos x="0" y="0"/>
                  </a:cxn>
                  <a:cxn ang="0">
                    <a:pos x="0" y="8"/>
                  </a:cxn>
                  <a:cxn ang="0">
                    <a:pos x="0" y="58"/>
                  </a:cxn>
                  <a:cxn ang="0">
                    <a:pos x="0" y="137"/>
                  </a:cxn>
                  <a:cxn ang="0">
                    <a:pos x="0" y="190"/>
                  </a:cxn>
                  <a:cxn ang="0">
                    <a:pos x="2288" y="190"/>
                  </a:cxn>
                  <a:cxn ang="0">
                    <a:pos x="2160" y="20"/>
                  </a:cxn>
                  <a:cxn ang="0">
                    <a:pos x="2141" y="0"/>
                  </a:cxn>
                </a:cxnLst>
                <a:rect l="0" t="0" r="r" b="b"/>
                <a:pathLst>
                  <a:path w="2288" h="190">
                    <a:moveTo>
                      <a:pt x="2141" y="0"/>
                    </a:moveTo>
                    <a:cubicBezTo>
                      <a:pt x="77" y="0"/>
                      <a:pt x="77" y="0"/>
                      <a:pt x="77" y="0"/>
                    </a:cubicBezTo>
                    <a:cubicBezTo>
                      <a:pt x="0" y="0"/>
                      <a:pt x="0" y="0"/>
                      <a:pt x="0" y="0"/>
                    </a:cubicBezTo>
                    <a:cubicBezTo>
                      <a:pt x="0" y="8"/>
                      <a:pt x="0" y="8"/>
                      <a:pt x="0" y="8"/>
                    </a:cubicBezTo>
                    <a:cubicBezTo>
                      <a:pt x="0" y="58"/>
                      <a:pt x="0" y="58"/>
                      <a:pt x="0" y="58"/>
                    </a:cubicBezTo>
                    <a:cubicBezTo>
                      <a:pt x="0" y="137"/>
                      <a:pt x="0" y="137"/>
                      <a:pt x="0" y="137"/>
                    </a:cubicBezTo>
                    <a:cubicBezTo>
                      <a:pt x="0" y="190"/>
                      <a:pt x="0" y="190"/>
                      <a:pt x="0" y="190"/>
                    </a:cubicBezTo>
                    <a:cubicBezTo>
                      <a:pt x="2288" y="190"/>
                      <a:pt x="2288" y="190"/>
                      <a:pt x="2288" y="190"/>
                    </a:cubicBezTo>
                    <a:cubicBezTo>
                      <a:pt x="2252" y="127"/>
                      <a:pt x="2209" y="69"/>
                      <a:pt x="2160" y="20"/>
                    </a:cubicBezTo>
                    <a:cubicBezTo>
                      <a:pt x="2154" y="13"/>
                      <a:pt x="2147" y="7"/>
                      <a:pt x="2141" y="0"/>
                    </a:cubicBezTo>
                    <a:close/>
                  </a:path>
                </a:pathLst>
              </a:custGeom>
              <a:gradFill rotWithShape="1">
                <a:gsLst>
                  <a:gs pos="0">
                    <a:schemeClr val="accent1"/>
                  </a:gs>
                  <a:gs pos="100000">
                    <a:schemeClr val="accent1">
                      <a:gamma/>
                      <a:shade val="56078"/>
                      <a:invGamma/>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488" name="Freeform 8"/>
              <p:cNvSpPr>
                <a:spLocks/>
              </p:cNvSpPr>
              <p:nvPr/>
            </p:nvSpPr>
            <p:spPr bwMode="auto">
              <a:xfrm>
                <a:off x="505" y="123"/>
                <a:ext cx="4433" cy="322"/>
              </a:xfrm>
              <a:custGeom>
                <a:avLst/>
                <a:gdLst/>
                <a:ahLst/>
                <a:cxnLst>
                  <a:cxn ang="0">
                    <a:pos x="2009" y="39"/>
                  </a:cxn>
                  <a:cxn ang="0">
                    <a:pos x="2212" y="93"/>
                  </a:cxn>
                  <a:cxn ang="0">
                    <a:pos x="2146" y="17"/>
                  </a:cxn>
                  <a:cxn ang="0">
                    <a:pos x="2129" y="0"/>
                  </a:cxn>
                  <a:cxn ang="0">
                    <a:pos x="0" y="0"/>
                  </a:cxn>
                  <a:cxn ang="0">
                    <a:pos x="0" y="161"/>
                  </a:cxn>
                  <a:cxn ang="0">
                    <a:pos x="529" y="110"/>
                  </a:cxn>
                  <a:cxn ang="0">
                    <a:pos x="2009" y="39"/>
                  </a:cxn>
                </a:cxnLst>
                <a:rect l="0" t="0" r="r" b="b"/>
                <a:pathLst>
                  <a:path w="2212" h="161">
                    <a:moveTo>
                      <a:pt x="2009" y="39"/>
                    </a:moveTo>
                    <a:cubicBezTo>
                      <a:pt x="2050" y="45"/>
                      <a:pt x="2117" y="47"/>
                      <a:pt x="2212" y="93"/>
                    </a:cubicBezTo>
                    <a:cubicBezTo>
                      <a:pt x="2191" y="66"/>
                      <a:pt x="2169" y="41"/>
                      <a:pt x="2146" y="17"/>
                    </a:cubicBezTo>
                    <a:cubicBezTo>
                      <a:pt x="2141" y="12"/>
                      <a:pt x="2135" y="6"/>
                      <a:pt x="2129" y="0"/>
                    </a:cubicBezTo>
                    <a:cubicBezTo>
                      <a:pt x="0" y="0"/>
                      <a:pt x="0" y="0"/>
                      <a:pt x="0" y="0"/>
                    </a:cubicBezTo>
                    <a:cubicBezTo>
                      <a:pt x="0" y="161"/>
                      <a:pt x="0" y="161"/>
                      <a:pt x="0" y="161"/>
                    </a:cubicBezTo>
                    <a:cubicBezTo>
                      <a:pt x="223" y="153"/>
                      <a:pt x="438" y="124"/>
                      <a:pt x="529" y="110"/>
                    </a:cubicBezTo>
                    <a:cubicBezTo>
                      <a:pt x="977" y="39"/>
                      <a:pt x="1814" y="7"/>
                      <a:pt x="2009" y="39"/>
                    </a:cubicBezTo>
                    <a:close/>
                  </a:path>
                </a:pathLst>
              </a:custGeom>
              <a:gradFill rotWithShape="1">
                <a:gsLst>
                  <a:gs pos="0">
                    <a:schemeClr val="bg1">
                      <a:alpha val="17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grpSp>
      </p:grpSp>
      <p:grpSp>
        <p:nvGrpSpPr>
          <p:cNvPr id="4" name="Group 9"/>
          <p:cNvGrpSpPr>
            <a:grpSpLocks/>
          </p:cNvGrpSpPr>
          <p:nvPr/>
        </p:nvGrpSpPr>
        <p:grpSpPr bwMode="auto">
          <a:xfrm>
            <a:off x="0" y="-4763"/>
            <a:ext cx="1063625" cy="998538"/>
            <a:chOff x="0" y="-3"/>
            <a:chExt cx="670" cy="629"/>
          </a:xfrm>
        </p:grpSpPr>
        <p:pic>
          <p:nvPicPr>
            <p:cNvPr id="20490" name="Picture 10" descr="usa star shadow"/>
            <p:cNvPicPr>
              <a:picLocks noChangeAspect="1" noChangeArrowheads="1"/>
            </p:cNvPicPr>
            <p:nvPr/>
          </p:nvPicPr>
          <p:blipFill>
            <a:blip r:embed="rId3" cstate="print"/>
            <a:srcRect l="44853" t="43394" r="43575" b="42197"/>
            <a:stretch>
              <a:fillRect/>
            </a:stretch>
          </p:blipFill>
          <p:spPr bwMode="auto">
            <a:xfrm>
              <a:off x="0" y="0"/>
              <a:ext cx="670" cy="626"/>
            </a:xfrm>
            <a:prstGeom prst="rect">
              <a:avLst/>
            </a:prstGeom>
            <a:noFill/>
          </p:spPr>
        </p:pic>
        <p:grpSp>
          <p:nvGrpSpPr>
            <p:cNvPr id="5" name="Group 11"/>
            <p:cNvGrpSpPr>
              <a:grpSpLocks/>
            </p:cNvGrpSpPr>
            <p:nvPr/>
          </p:nvGrpSpPr>
          <p:grpSpPr bwMode="auto">
            <a:xfrm>
              <a:off x="12" y="-3"/>
              <a:ext cx="583" cy="594"/>
              <a:chOff x="12" y="-3"/>
              <a:chExt cx="583" cy="594"/>
            </a:xfrm>
          </p:grpSpPr>
          <p:sp>
            <p:nvSpPr>
              <p:cNvPr id="20492" name="Freeform 12"/>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3" name="Freeform 13"/>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4" name="Freeform 14"/>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5" name="Freeform 15"/>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6" name="Freeform 16"/>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7" name="Freeform 17"/>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498" name="Freeform 18"/>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rgbClr val="8A1717"/>
              </a:solidFill>
              <a:ln w="3175" cap="flat" cmpd="sng">
                <a:noFill/>
                <a:prstDash val="solid"/>
                <a:round/>
                <a:headEnd type="none" w="med" len="med"/>
                <a:tailEnd type="none" w="med" len="med"/>
              </a:ln>
              <a:effectLst/>
            </p:spPr>
            <p:txBody>
              <a:bodyPr/>
              <a:lstStyle/>
              <a:p>
                <a:endParaRPr lang="en-US"/>
              </a:p>
            </p:txBody>
          </p:sp>
          <p:sp>
            <p:nvSpPr>
              <p:cNvPr id="20499" name="Freeform 19"/>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0" name="Freeform 20"/>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01" name="Freeform 21"/>
              <p:cNvSpPr>
                <a:spLocks/>
              </p:cNvSpPr>
              <p:nvPr/>
            </p:nvSpPr>
            <p:spPr bwMode="auto">
              <a:xfrm>
                <a:off x="12" y="-3"/>
                <a:ext cx="583" cy="578"/>
              </a:xfrm>
              <a:custGeom>
                <a:avLst/>
                <a:gdLst/>
                <a:ahLst/>
                <a:cxnLst>
                  <a:cxn ang="0">
                    <a:pos x="46" y="229"/>
                  </a:cxn>
                  <a:cxn ang="0">
                    <a:pos x="63" y="46"/>
                  </a:cxn>
                  <a:cxn ang="0">
                    <a:pos x="246" y="61"/>
                  </a:cxn>
                  <a:cxn ang="0">
                    <a:pos x="228" y="243"/>
                  </a:cxn>
                  <a:cxn ang="0">
                    <a:pos x="46" y="229"/>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path>
                </a:pathLst>
              </a:custGeom>
              <a:gradFill rotWithShape="1">
                <a:gsLst>
                  <a:gs pos="0">
                    <a:srgbClr val="00429A">
                      <a:gamma/>
                      <a:shade val="56078"/>
                      <a:invGamma/>
                    </a:srgbClr>
                  </a:gs>
                  <a:gs pos="100000">
                    <a:srgbClr val="00429A"/>
                  </a:gs>
                </a:gsLst>
                <a:lin ang="18900000" scaled="1"/>
              </a:gradFill>
              <a:ln w="9525" cap="flat" cmpd="sng">
                <a:noFill/>
                <a:prstDash val="solid"/>
                <a:round/>
                <a:headEnd type="none" w="med" len="med"/>
                <a:tailEnd type="none" w="med" len="med"/>
              </a:ln>
              <a:effectLst/>
            </p:spPr>
            <p:txBody>
              <a:bodyPr/>
              <a:lstStyle/>
              <a:p>
                <a:endParaRPr lang="en-US"/>
              </a:p>
            </p:txBody>
          </p:sp>
          <p:sp>
            <p:nvSpPr>
              <p:cNvPr id="20502" name="Freeform 22"/>
              <p:cNvSpPr>
                <a:spLocks/>
              </p:cNvSpPr>
              <p:nvPr/>
            </p:nvSpPr>
            <p:spPr bwMode="auto">
              <a:xfrm>
                <a:off x="138" y="41"/>
                <a:ext cx="419" cy="406"/>
              </a:xfrm>
              <a:custGeom>
                <a:avLst/>
                <a:gdLst/>
                <a:ahLst/>
                <a:cxnLst>
                  <a:cxn ang="0">
                    <a:pos x="95" y="98"/>
                  </a:cxn>
                  <a:cxn ang="0">
                    <a:pos x="172" y="203"/>
                  </a:cxn>
                  <a:cxn ang="0">
                    <a:pos x="209" y="117"/>
                  </a:cxn>
                  <a:cxn ang="0">
                    <a:pos x="91" y="0"/>
                  </a:cxn>
                  <a:cxn ang="0">
                    <a:pos x="0" y="43"/>
                  </a:cxn>
                  <a:cxn ang="0">
                    <a:pos x="95" y="98"/>
                  </a:cxn>
                </a:cxnLst>
                <a:rect l="0" t="0" r="r" b="b"/>
                <a:pathLst>
                  <a:path w="209" h="203">
                    <a:moveTo>
                      <a:pt x="95" y="98"/>
                    </a:moveTo>
                    <a:cubicBezTo>
                      <a:pt x="117" y="136"/>
                      <a:pt x="135" y="175"/>
                      <a:pt x="172" y="203"/>
                    </a:cubicBezTo>
                    <a:cubicBezTo>
                      <a:pt x="195" y="181"/>
                      <a:pt x="209" y="151"/>
                      <a:pt x="209" y="117"/>
                    </a:cubicBezTo>
                    <a:cubicBezTo>
                      <a:pt x="209" y="52"/>
                      <a:pt x="156" y="0"/>
                      <a:pt x="91" y="0"/>
                    </a:cubicBezTo>
                    <a:cubicBezTo>
                      <a:pt x="54" y="0"/>
                      <a:pt x="21" y="17"/>
                      <a:pt x="0" y="43"/>
                    </a:cubicBezTo>
                    <a:cubicBezTo>
                      <a:pt x="38" y="51"/>
                      <a:pt x="77" y="67"/>
                      <a:pt x="95" y="98"/>
                    </a:cubicBezTo>
                    <a:close/>
                  </a:path>
                </a:pathLst>
              </a:custGeom>
              <a:gradFill rotWithShape="1">
                <a:gsLst>
                  <a:gs pos="0">
                    <a:schemeClr val="bg1">
                      <a:alpha val="20000"/>
                    </a:schemeClr>
                  </a:gs>
                  <a:gs pos="100000">
                    <a:schemeClr val="bg1">
                      <a:gamma/>
                      <a:shade val="46275"/>
                      <a:invGamma/>
                      <a:alpha val="1300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20503" name="Freeform 23"/>
              <p:cNvSpPr>
                <a:spLocks/>
              </p:cNvSpPr>
              <p:nvPr/>
            </p:nvSpPr>
            <p:spPr bwMode="auto">
              <a:xfrm>
                <a:off x="281" y="341"/>
                <a:ext cx="98" cy="114"/>
              </a:xfrm>
              <a:custGeom>
                <a:avLst/>
                <a:gdLst/>
                <a:ahLst/>
                <a:cxnLst>
                  <a:cxn ang="0">
                    <a:pos x="84" y="100"/>
                  </a:cxn>
                  <a:cxn ang="0">
                    <a:pos x="0" y="0"/>
                  </a:cxn>
                  <a:cxn ang="0">
                    <a:pos x="14" y="16"/>
                  </a:cxn>
                  <a:cxn ang="0">
                    <a:pos x="98" y="114"/>
                  </a:cxn>
                  <a:cxn ang="0">
                    <a:pos x="84" y="100"/>
                  </a:cxn>
                </a:cxnLst>
                <a:rect l="0" t="0" r="r" b="b"/>
                <a:pathLst>
                  <a:path w="98" h="114">
                    <a:moveTo>
                      <a:pt x="84" y="100"/>
                    </a:moveTo>
                    <a:lnTo>
                      <a:pt x="0" y="0"/>
                    </a:lnTo>
                    <a:lnTo>
                      <a:pt x="14" y="16"/>
                    </a:lnTo>
                    <a:lnTo>
                      <a:pt x="98" y="114"/>
                    </a:lnTo>
                    <a:lnTo>
                      <a:pt x="84" y="100"/>
                    </a:lnTo>
                    <a:close/>
                  </a:path>
                </a:pathLst>
              </a:custGeom>
              <a:solidFill>
                <a:srgbClr val="00600F"/>
              </a:solidFill>
              <a:ln w="9525">
                <a:noFill/>
                <a:round/>
                <a:headEnd/>
                <a:tailEnd/>
              </a:ln>
            </p:spPr>
            <p:txBody>
              <a:bodyPr/>
              <a:lstStyle/>
              <a:p>
                <a:endParaRPr lang="en-US"/>
              </a:p>
            </p:txBody>
          </p:sp>
          <p:grpSp>
            <p:nvGrpSpPr>
              <p:cNvPr id="6" name="Group 24"/>
              <p:cNvGrpSpPr>
                <a:grpSpLocks/>
              </p:cNvGrpSpPr>
              <p:nvPr/>
            </p:nvGrpSpPr>
            <p:grpSpPr bwMode="auto">
              <a:xfrm>
                <a:off x="146" y="101"/>
                <a:ext cx="345" cy="354"/>
                <a:chOff x="146" y="101"/>
                <a:chExt cx="345" cy="354"/>
              </a:xfrm>
            </p:grpSpPr>
            <p:sp>
              <p:nvSpPr>
                <p:cNvPr id="20505" name="Freeform 25"/>
                <p:cNvSpPr>
                  <a:spLocks/>
                </p:cNvSpPr>
                <p:nvPr/>
              </p:nvSpPr>
              <p:spPr bwMode="auto">
                <a:xfrm>
                  <a:off x="345" y="101"/>
                  <a:ext cx="20" cy="144"/>
                </a:xfrm>
                <a:custGeom>
                  <a:avLst/>
                  <a:gdLst/>
                  <a:ahLst/>
                  <a:cxnLst>
                    <a:cxn ang="0">
                      <a:pos x="0" y="0"/>
                    </a:cxn>
                    <a:cxn ang="0">
                      <a:pos x="12" y="16"/>
                    </a:cxn>
                    <a:cxn ang="0">
                      <a:pos x="20" y="144"/>
                    </a:cxn>
                    <a:cxn ang="0">
                      <a:pos x="8" y="128"/>
                    </a:cxn>
                    <a:cxn ang="0">
                      <a:pos x="0" y="0"/>
                    </a:cxn>
                  </a:cxnLst>
                  <a:rect l="0" t="0" r="r" b="b"/>
                  <a:pathLst>
                    <a:path w="20" h="144">
                      <a:moveTo>
                        <a:pt x="0" y="0"/>
                      </a:moveTo>
                      <a:lnTo>
                        <a:pt x="12" y="16"/>
                      </a:lnTo>
                      <a:lnTo>
                        <a:pt x="20" y="144"/>
                      </a:lnTo>
                      <a:lnTo>
                        <a:pt x="8" y="128"/>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6" name="Freeform 26"/>
                <p:cNvSpPr>
                  <a:spLocks/>
                </p:cNvSpPr>
                <p:nvPr/>
              </p:nvSpPr>
              <p:spPr bwMode="auto">
                <a:xfrm>
                  <a:off x="160" y="341"/>
                  <a:ext cx="135" cy="66"/>
                </a:xfrm>
                <a:custGeom>
                  <a:avLst/>
                  <a:gdLst/>
                  <a:ahLst/>
                  <a:cxnLst>
                    <a:cxn ang="0">
                      <a:pos x="121" y="0"/>
                    </a:cxn>
                    <a:cxn ang="0">
                      <a:pos x="135" y="16"/>
                    </a:cxn>
                    <a:cxn ang="0">
                      <a:pos x="14" y="66"/>
                    </a:cxn>
                    <a:cxn ang="0">
                      <a:pos x="0" y="50"/>
                    </a:cxn>
                    <a:cxn ang="0">
                      <a:pos x="121" y="0"/>
                    </a:cxn>
                  </a:cxnLst>
                  <a:rect l="0" t="0" r="r" b="b"/>
                  <a:pathLst>
                    <a:path w="135" h="66">
                      <a:moveTo>
                        <a:pt x="121" y="0"/>
                      </a:moveTo>
                      <a:lnTo>
                        <a:pt x="135" y="16"/>
                      </a:lnTo>
                      <a:lnTo>
                        <a:pt x="14" y="66"/>
                      </a:lnTo>
                      <a:lnTo>
                        <a:pt x="0" y="50"/>
                      </a:lnTo>
                      <a:lnTo>
                        <a:pt x="121"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7" name="Freeform 27"/>
                <p:cNvSpPr>
                  <a:spLocks/>
                </p:cNvSpPr>
                <p:nvPr/>
              </p:nvSpPr>
              <p:spPr bwMode="auto">
                <a:xfrm>
                  <a:off x="357" y="261"/>
                  <a:ext cx="134" cy="64"/>
                </a:xfrm>
                <a:custGeom>
                  <a:avLst/>
                  <a:gdLst/>
                  <a:ahLst/>
                  <a:cxnLst>
                    <a:cxn ang="0">
                      <a:pos x="120" y="0"/>
                    </a:cxn>
                    <a:cxn ang="0">
                      <a:pos x="134" y="14"/>
                    </a:cxn>
                    <a:cxn ang="0">
                      <a:pos x="14" y="64"/>
                    </a:cxn>
                    <a:cxn ang="0">
                      <a:pos x="0" y="48"/>
                    </a:cxn>
                    <a:cxn ang="0">
                      <a:pos x="120" y="0"/>
                    </a:cxn>
                  </a:cxnLst>
                  <a:rect l="0" t="0" r="r" b="b"/>
                  <a:pathLst>
                    <a:path w="134" h="64">
                      <a:moveTo>
                        <a:pt x="120" y="0"/>
                      </a:moveTo>
                      <a:lnTo>
                        <a:pt x="134" y="14"/>
                      </a:lnTo>
                      <a:lnTo>
                        <a:pt x="14" y="64"/>
                      </a:lnTo>
                      <a:lnTo>
                        <a:pt x="0" y="48"/>
                      </a:lnTo>
                      <a:lnTo>
                        <a:pt x="12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8" name="Freeform 28"/>
                <p:cNvSpPr>
                  <a:spLocks/>
                </p:cNvSpPr>
                <p:nvPr/>
              </p:nvSpPr>
              <p:spPr bwMode="auto">
                <a:xfrm>
                  <a:off x="357" y="309"/>
                  <a:ext cx="22" cy="146"/>
                </a:xfrm>
                <a:custGeom>
                  <a:avLst/>
                  <a:gdLst/>
                  <a:ahLst/>
                  <a:cxnLst>
                    <a:cxn ang="0">
                      <a:pos x="0" y="0"/>
                    </a:cxn>
                    <a:cxn ang="0">
                      <a:pos x="14" y="16"/>
                    </a:cxn>
                    <a:cxn ang="0">
                      <a:pos x="22" y="146"/>
                    </a:cxn>
                    <a:cxn ang="0">
                      <a:pos x="8" y="132"/>
                    </a:cxn>
                    <a:cxn ang="0">
                      <a:pos x="0" y="0"/>
                    </a:cxn>
                  </a:cxnLst>
                  <a:rect l="0" t="0" r="r" b="b"/>
                  <a:pathLst>
                    <a:path w="22" h="146">
                      <a:moveTo>
                        <a:pt x="0" y="0"/>
                      </a:moveTo>
                      <a:lnTo>
                        <a:pt x="14" y="16"/>
                      </a:lnTo>
                      <a:lnTo>
                        <a:pt x="22" y="146"/>
                      </a:lnTo>
                      <a:lnTo>
                        <a:pt x="8" y="132"/>
                      </a:lnTo>
                      <a:lnTo>
                        <a:pt x="0" y="0"/>
                      </a:lnTo>
                      <a:close/>
                    </a:path>
                  </a:pathLst>
                </a:custGeom>
                <a:gradFill rotWithShape="1">
                  <a:gsLst>
                    <a:gs pos="0">
                      <a:srgbClr val="969696"/>
                    </a:gs>
                    <a:gs pos="100000">
                      <a:srgbClr val="969696">
                        <a:gamma/>
                        <a:shade val="66275"/>
                        <a:invGamma/>
                      </a:srgbClr>
                    </a:gs>
                  </a:gsLst>
                  <a:lin ang="5400000" scaled="1"/>
                </a:gradFill>
                <a:ln w="9525">
                  <a:noFill/>
                  <a:round/>
                  <a:headEnd/>
                  <a:tailEnd/>
                </a:ln>
              </p:spPr>
              <p:txBody>
                <a:bodyPr/>
                <a:lstStyle/>
                <a:p>
                  <a:endParaRPr lang="en-US"/>
                </a:p>
              </p:txBody>
            </p:sp>
            <p:sp>
              <p:nvSpPr>
                <p:cNvPr id="20509" name="Freeform 29"/>
                <p:cNvSpPr>
                  <a:spLocks/>
                </p:cNvSpPr>
                <p:nvPr/>
              </p:nvSpPr>
              <p:spPr bwMode="auto">
                <a:xfrm>
                  <a:off x="146" y="101"/>
                  <a:ext cx="331" cy="340"/>
                </a:xfrm>
                <a:custGeom>
                  <a:avLst/>
                  <a:gdLst/>
                  <a:ahLst/>
                  <a:cxnLst>
                    <a:cxn ang="0">
                      <a:pos x="14" y="290"/>
                    </a:cxn>
                    <a:cxn ang="0">
                      <a:pos x="85" y="180"/>
                    </a:cxn>
                    <a:cxn ang="0">
                      <a:pos x="0" y="80"/>
                    </a:cxn>
                    <a:cxn ang="0">
                      <a:pos x="129" y="110"/>
                    </a:cxn>
                    <a:cxn ang="0">
                      <a:pos x="199" y="0"/>
                    </a:cxn>
                    <a:cxn ang="0">
                      <a:pos x="207" y="128"/>
                    </a:cxn>
                    <a:cxn ang="0">
                      <a:pos x="331" y="160"/>
                    </a:cxn>
                    <a:cxn ang="0">
                      <a:pos x="211" y="208"/>
                    </a:cxn>
                    <a:cxn ang="0">
                      <a:pos x="219" y="340"/>
                    </a:cxn>
                    <a:cxn ang="0">
                      <a:pos x="135" y="240"/>
                    </a:cxn>
                    <a:cxn ang="0">
                      <a:pos x="14" y="290"/>
                    </a:cxn>
                  </a:cxnLst>
                  <a:rect l="0" t="0" r="r" b="b"/>
                  <a:pathLst>
                    <a:path w="331" h="340">
                      <a:moveTo>
                        <a:pt x="14" y="290"/>
                      </a:moveTo>
                      <a:lnTo>
                        <a:pt x="85" y="180"/>
                      </a:lnTo>
                      <a:lnTo>
                        <a:pt x="0" y="80"/>
                      </a:lnTo>
                      <a:lnTo>
                        <a:pt x="129" y="110"/>
                      </a:lnTo>
                      <a:lnTo>
                        <a:pt x="199" y="0"/>
                      </a:lnTo>
                      <a:lnTo>
                        <a:pt x="207" y="128"/>
                      </a:lnTo>
                      <a:lnTo>
                        <a:pt x="331" y="160"/>
                      </a:lnTo>
                      <a:lnTo>
                        <a:pt x="211" y="208"/>
                      </a:lnTo>
                      <a:lnTo>
                        <a:pt x="219" y="340"/>
                      </a:lnTo>
                      <a:lnTo>
                        <a:pt x="135" y="240"/>
                      </a:lnTo>
                      <a:lnTo>
                        <a:pt x="14" y="290"/>
                      </a:lnTo>
                      <a:close/>
                    </a:path>
                  </a:pathLst>
                </a:custGeom>
                <a:gradFill rotWithShape="1">
                  <a:gsLst>
                    <a:gs pos="0">
                      <a:schemeClr val="bg1">
                        <a:gamma/>
                        <a:shade val="76078"/>
                        <a:invGamma/>
                      </a:schemeClr>
                    </a:gs>
                    <a:gs pos="100000">
                      <a:schemeClr val="bg1"/>
                    </a:gs>
                  </a:gsLst>
                  <a:lin ang="18900000" scaled="1"/>
                </a:gradFill>
                <a:ln w="9525">
                  <a:noFill/>
                  <a:round/>
                  <a:headEnd/>
                  <a:tailEnd/>
                </a:ln>
              </p:spPr>
              <p:txBody>
                <a:bodyPr/>
                <a:lstStyle/>
                <a:p>
                  <a:endParaRPr lang="en-US"/>
                </a:p>
              </p:txBody>
            </p:sp>
          </p:grpSp>
          <p:sp>
            <p:nvSpPr>
              <p:cNvPr id="20510" name="Freeform 30"/>
              <p:cNvSpPr>
                <a:spLocks/>
              </p:cNvSpPr>
              <p:nvPr/>
            </p:nvSpPr>
            <p:spPr bwMode="auto">
              <a:xfrm>
                <a:off x="138" y="29"/>
                <a:ext cx="357" cy="124"/>
              </a:xfrm>
              <a:custGeom>
                <a:avLst/>
                <a:gdLst/>
                <a:ahLst/>
                <a:cxnLst>
                  <a:cxn ang="0">
                    <a:pos x="171" y="54"/>
                  </a:cxn>
                  <a:cxn ang="0">
                    <a:pos x="178" y="62"/>
                  </a:cxn>
                  <a:cxn ang="0">
                    <a:pos x="16" y="49"/>
                  </a:cxn>
                  <a:cxn ang="0">
                    <a:pos x="7" y="57"/>
                  </a:cxn>
                  <a:cxn ang="0">
                    <a:pos x="0" y="49"/>
                  </a:cxn>
                  <a:cxn ang="0">
                    <a:pos x="9" y="41"/>
                  </a:cxn>
                  <a:cxn ang="0">
                    <a:pos x="171" y="54"/>
                  </a:cxn>
                </a:cxnLst>
                <a:rect l="0" t="0" r="r" b="b"/>
                <a:pathLst>
                  <a:path w="178" h="62">
                    <a:moveTo>
                      <a:pt x="171" y="54"/>
                    </a:moveTo>
                    <a:cubicBezTo>
                      <a:pt x="178" y="62"/>
                      <a:pt x="178" y="62"/>
                      <a:pt x="178" y="62"/>
                    </a:cubicBezTo>
                    <a:cubicBezTo>
                      <a:pt x="137" y="14"/>
                      <a:pt x="65" y="8"/>
                      <a:pt x="16" y="49"/>
                    </a:cubicBezTo>
                    <a:cubicBezTo>
                      <a:pt x="13" y="52"/>
                      <a:pt x="10" y="54"/>
                      <a:pt x="7" y="57"/>
                    </a:cubicBezTo>
                    <a:cubicBezTo>
                      <a:pt x="0" y="49"/>
                      <a:pt x="0" y="49"/>
                      <a:pt x="0" y="49"/>
                    </a:cubicBezTo>
                    <a:cubicBezTo>
                      <a:pt x="3" y="47"/>
                      <a:pt x="6" y="44"/>
                      <a:pt x="9" y="41"/>
                    </a:cubicBezTo>
                    <a:cubicBezTo>
                      <a:pt x="58" y="0"/>
                      <a:pt x="131" y="6"/>
                      <a:pt x="171" y="54"/>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1" name="Freeform 31"/>
              <p:cNvSpPr>
                <a:spLocks/>
              </p:cNvSpPr>
              <p:nvPr/>
            </p:nvSpPr>
            <p:spPr bwMode="auto">
              <a:xfrm>
                <a:off x="114" y="127"/>
                <a:ext cx="38" cy="48"/>
              </a:xfrm>
              <a:custGeom>
                <a:avLst/>
                <a:gdLst/>
                <a:ahLst/>
                <a:cxnLst>
                  <a:cxn ang="0">
                    <a:pos x="12" y="0"/>
                  </a:cxn>
                  <a:cxn ang="0">
                    <a:pos x="19" y="8"/>
                  </a:cxn>
                  <a:cxn ang="0">
                    <a:pos x="6" y="24"/>
                  </a:cxn>
                  <a:cxn ang="0">
                    <a:pos x="0" y="16"/>
                  </a:cxn>
                  <a:cxn ang="0">
                    <a:pos x="12" y="0"/>
                  </a:cxn>
                </a:cxnLst>
                <a:rect l="0" t="0" r="r" b="b"/>
                <a:pathLst>
                  <a:path w="19" h="24">
                    <a:moveTo>
                      <a:pt x="12" y="0"/>
                    </a:moveTo>
                    <a:cubicBezTo>
                      <a:pt x="19" y="8"/>
                      <a:pt x="19" y="8"/>
                      <a:pt x="19" y="8"/>
                    </a:cubicBezTo>
                    <a:cubicBezTo>
                      <a:pt x="14" y="13"/>
                      <a:pt x="10" y="18"/>
                      <a:pt x="6" y="24"/>
                    </a:cubicBezTo>
                    <a:cubicBezTo>
                      <a:pt x="0" y="16"/>
                      <a:pt x="0" y="16"/>
                      <a:pt x="0" y="16"/>
                    </a:cubicBezTo>
                    <a:cubicBezTo>
                      <a:pt x="4" y="11"/>
                      <a:pt x="8" y="5"/>
                      <a:pt x="12"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2" name="Freeform 32"/>
              <p:cNvSpPr>
                <a:spLocks/>
              </p:cNvSpPr>
              <p:nvPr/>
            </p:nvSpPr>
            <p:spPr bwMode="auto">
              <a:xfrm>
                <a:off x="96" y="159"/>
                <a:ext cx="30" cy="44"/>
              </a:xfrm>
              <a:custGeom>
                <a:avLst/>
                <a:gdLst/>
                <a:ahLst/>
                <a:cxnLst>
                  <a:cxn ang="0">
                    <a:pos x="9" y="0"/>
                  </a:cxn>
                  <a:cxn ang="0">
                    <a:pos x="15" y="8"/>
                  </a:cxn>
                  <a:cxn ang="0">
                    <a:pos x="7" y="22"/>
                  </a:cxn>
                  <a:cxn ang="0">
                    <a:pos x="0" y="15"/>
                  </a:cxn>
                  <a:cxn ang="0">
                    <a:pos x="9" y="0"/>
                  </a:cxn>
                </a:cxnLst>
                <a:rect l="0" t="0" r="r" b="b"/>
                <a:pathLst>
                  <a:path w="15" h="22">
                    <a:moveTo>
                      <a:pt x="9" y="0"/>
                    </a:moveTo>
                    <a:cubicBezTo>
                      <a:pt x="15" y="8"/>
                      <a:pt x="15" y="8"/>
                      <a:pt x="15" y="8"/>
                    </a:cubicBezTo>
                    <a:cubicBezTo>
                      <a:pt x="12" y="13"/>
                      <a:pt x="9" y="17"/>
                      <a:pt x="7" y="22"/>
                    </a:cubicBezTo>
                    <a:cubicBezTo>
                      <a:pt x="0" y="15"/>
                      <a:pt x="0" y="15"/>
                      <a:pt x="0" y="15"/>
                    </a:cubicBezTo>
                    <a:cubicBezTo>
                      <a:pt x="3" y="10"/>
                      <a:pt x="6"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3" name="Freeform 33"/>
              <p:cNvSpPr>
                <a:spLocks/>
              </p:cNvSpPr>
              <p:nvPr/>
            </p:nvSpPr>
            <p:spPr bwMode="auto">
              <a:xfrm>
                <a:off x="84" y="189"/>
                <a:ext cx="26" cy="44"/>
              </a:xfrm>
              <a:custGeom>
                <a:avLst/>
                <a:gdLst/>
                <a:ahLst/>
                <a:cxnLst>
                  <a:cxn ang="0">
                    <a:pos x="6" y="0"/>
                  </a:cxn>
                  <a:cxn ang="0">
                    <a:pos x="13" y="7"/>
                  </a:cxn>
                  <a:cxn ang="0">
                    <a:pos x="7" y="22"/>
                  </a:cxn>
                  <a:cxn ang="0">
                    <a:pos x="0" y="15"/>
                  </a:cxn>
                  <a:cxn ang="0">
                    <a:pos x="6" y="0"/>
                  </a:cxn>
                </a:cxnLst>
                <a:rect l="0" t="0" r="r" b="b"/>
                <a:pathLst>
                  <a:path w="13" h="22">
                    <a:moveTo>
                      <a:pt x="6" y="0"/>
                    </a:moveTo>
                    <a:cubicBezTo>
                      <a:pt x="13" y="7"/>
                      <a:pt x="13" y="7"/>
                      <a:pt x="13" y="7"/>
                    </a:cubicBezTo>
                    <a:cubicBezTo>
                      <a:pt x="10" y="12"/>
                      <a:pt x="8" y="17"/>
                      <a:pt x="7" y="22"/>
                    </a:cubicBezTo>
                    <a:cubicBezTo>
                      <a:pt x="0" y="15"/>
                      <a:pt x="0" y="15"/>
                      <a:pt x="0" y="15"/>
                    </a:cubicBezTo>
                    <a:cubicBezTo>
                      <a:pt x="2" y="10"/>
                      <a:pt x="4" y="5"/>
                      <a:pt x="6"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4" name="Freeform 34"/>
              <p:cNvSpPr>
                <a:spLocks/>
              </p:cNvSpPr>
              <p:nvPr/>
            </p:nvSpPr>
            <p:spPr bwMode="auto">
              <a:xfrm>
                <a:off x="76" y="219"/>
                <a:ext cx="22" cy="48"/>
              </a:xfrm>
              <a:custGeom>
                <a:avLst/>
                <a:gdLst/>
                <a:ahLst/>
                <a:cxnLst>
                  <a:cxn ang="0">
                    <a:pos x="4" y="0"/>
                  </a:cxn>
                  <a:cxn ang="0">
                    <a:pos x="11" y="7"/>
                  </a:cxn>
                  <a:cxn ang="0">
                    <a:pos x="7" y="24"/>
                  </a:cxn>
                  <a:cxn ang="0">
                    <a:pos x="0" y="16"/>
                  </a:cxn>
                  <a:cxn ang="0">
                    <a:pos x="4" y="0"/>
                  </a:cxn>
                </a:cxnLst>
                <a:rect l="0" t="0" r="r" b="b"/>
                <a:pathLst>
                  <a:path w="11" h="24">
                    <a:moveTo>
                      <a:pt x="4" y="0"/>
                    </a:moveTo>
                    <a:cubicBezTo>
                      <a:pt x="11" y="7"/>
                      <a:pt x="11" y="7"/>
                      <a:pt x="11" y="7"/>
                    </a:cubicBezTo>
                    <a:cubicBezTo>
                      <a:pt x="9" y="13"/>
                      <a:pt x="8" y="18"/>
                      <a:pt x="7" y="24"/>
                    </a:cubicBezTo>
                    <a:cubicBezTo>
                      <a:pt x="0" y="16"/>
                      <a:pt x="0" y="16"/>
                      <a:pt x="0" y="16"/>
                    </a:cubicBezTo>
                    <a:cubicBezTo>
                      <a:pt x="1" y="10"/>
                      <a:pt x="3" y="5"/>
                      <a:pt x="4"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5" name="Freeform 35"/>
              <p:cNvSpPr>
                <a:spLocks/>
              </p:cNvSpPr>
              <p:nvPr/>
            </p:nvSpPr>
            <p:spPr bwMode="auto">
              <a:xfrm>
                <a:off x="74" y="251"/>
                <a:ext cx="16" cy="54"/>
              </a:xfrm>
              <a:custGeom>
                <a:avLst/>
                <a:gdLst/>
                <a:ahLst/>
                <a:cxnLst>
                  <a:cxn ang="0">
                    <a:pos x="1" y="0"/>
                  </a:cxn>
                  <a:cxn ang="0">
                    <a:pos x="8" y="8"/>
                  </a:cxn>
                  <a:cxn ang="0">
                    <a:pos x="6" y="27"/>
                  </a:cxn>
                  <a:cxn ang="0">
                    <a:pos x="0" y="19"/>
                  </a:cxn>
                  <a:cxn ang="0">
                    <a:pos x="1" y="0"/>
                  </a:cxn>
                </a:cxnLst>
                <a:rect l="0" t="0" r="r" b="b"/>
                <a:pathLst>
                  <a:path w="8" h="27">
                    <a:moveTo>
                      <a:pt x="1" y="0"/>
                    </a:moveTo>
                    <a:cubicBezTo>
                      <a:pt x="8" y="8"/>
                      <a:pt x="8" y="8"/>
                      <a:pt x="8" y="8"/>
                    </a:cubicBezTo>
                    <a:cubicBezTo>
                      <a:pt x="7" y="14"/>
                      <a:pt x="6" y="20"/>
                      <a:pt x="6" y="27"/>
                    </a:cubicBezTo>
                    <a:cubicBezTo>
                      <a:pt x="0" y="19"/>
                      <a:pt x="0" y="19"/>
                      <a:pt x="0" y="19"/>
                    </a:cubicBezTo>
                    <a:cubicBezTo>
                      <a:pt x="0" y="13"/>
                      <a:pt x="0" y="6"/>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6" name="Freeform 36"/>
              <p:cNvSpPr>
                <a:spLocks/>
              </p:cNvSpPr>
              <p:nvPr/>
            </p:nvSpPr>
            <p:spPr bwMode="auto">
              <a:xfrm>
                <a:off x="74" y="289"/>
                <a:ext cx="20" cy="76"/>
              </a:xfrm>
              <a:custGeom>
                <a:avLst/>
                <a:gdLst/>
                <a:ahLst/>
                <a:cxnLst>
                  <a:cxn ang="0">
                    <a:pos x="0" y="0"/>
                  </a:cxn>
                  <a:cxn ang="0">
                    <a:pos x="6" y="8"/>
                  </a:cxn>
                  <a:cxn ang="0">
                    <a:pos x="10" y="38"/>
                  </a:cxn>
                  <a:cxn ang="0">
                    <a:pos x="4" y="30"/>
                  </a:cxn>
                  <a:cxn ang="0">
                    <a:pos x="0" y="0"/>
                  </a:cxn>
                </a:cxnLst>
                <a:rect l="0" t="0" r="r" b="b"/>
                <a:pathLst>
                  <a:path w="10" h="38">
                    <a:moveTo>
                      <a:pt x="0" y="0"/>
                    </a:moveTo>
                    <a:cubicBezTo>
                      <a:pt x="6" y="8"/>
                      <a:pt x="6" y="8"/>
                      <a:pt x="6" y="8"/>
                    </a:cubicBezTo>
                    <a:cubicBezTo>
                      <a:pt x="6" y="18"/>
                      <a:pt x="7" y="28"/>
                      <a:pt x="10" y="38"/>
                    </a:cubicBezTo>
                    <a:cubicBezTo>
                      <a:pt x="4" y="30"/>
                      <a:pt x="4" y="30"/>
                      <a:pt x="4" y="30"/>
                    </a:cubicBezTo>
                    <a:cubicBezTo>
                      <a:pt x="1" y="20"/>
                      <a:pt x="0" y="10"/>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7" name="Freeform 37"/>
              <p:cNvSpPr>
                <a:spLocks/>
              </p:cNvSpPr>
              <p:nvPr/>
            </p:nvSpPr>
            <p:spPr bwMode="auto">
              <a:xfrm>
                <a:off x="82" y="349"/>
                <a:ext cx="40" cy="78"/>
              </a:xfrm>
              <a:custGeom>
                <a:avLst/>
                <a:gdLst/>
                <a:ahLst/>
                <a:cxnLst>
                  <a:cxn ang="0">
                    <a:pos x="0" y="0"/>
                  </a:cxn>
                  <a:cxn ang="0">
                    <a:pos x="6" y="8"/>
                  </a:cxn>
                  <a:cxn ang="0">
                    <a:pos x="20" y="39"/>
                  </a:cxn>
                  <a:cxn ang="0">
                    <a:pos x="13" y="31"/>
                  </a:cxn>
                  <a:cxn ang="0">
                    <a:pos x="0" y="0"/>
                  </a:cxn>
                </a:cxnLst>
                <a:rect l="0" t="0" r="r" b="b"/>
                <a:pathLst>
                  <a:path w="20" h="39">
                    <a:moveTo>
                      <a:pt x="0" y="0"/>
                    </a:moveTo>
                    <a:cubicBezTo>
                      <a:pt x="6" y="8"/>
                      <a:pt x="6" y="8"/>
                      <a:pt x="6" y="8"/>
                    </a:cubicBezTo>
                    <a:cubicBezTo>
                      <a:pt x="9" y="19"/>
                      <a:pt x="14" y="29"/>
                      <a:pt x="20" y="39"/>
                    </a:cubicBezTo>
                    <a:cubicBezTo>
                      <a:pt x="13" y="31"/>
                      <a:pt x="13" y="31"/>
                      <a:pt x="13" y="31"/>
                    </a:cubicBezTo>
                    <a:cubicBezTo>
                      <a:pt x="7" y="21"/>
                      <a:pt x="2"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8" name="Freeform 38"/>
              <p:cNvSpPr>
                <a:spLocks/>
              </p:cNvSpPr>
              <p:nvPr/>
            </p:nvSpPr>
            <p:spPr bwMode="auto">
              <a:xfrm>
                <a:off x="108" y="411"/>
                <a:ext cx="32" cy="40"/>
              </a:xfrm>
              <a:custGeom>
                <a:avLst/>
                <a:gdLst/>
                <a:ahLst/>
                <a:cxnLst>
                  <a:cxn ang="0">
                    <a:pos x="0" y="0"/>
                  </a:cxn>
                  <a:cxn ang="0">
                    <a:pos x="7" y="8"/>
                  </a:cxn>
                  <a:cxn ang="0">
                    <a:pos x="16" y="20"/>
                  </a:cxn>
                  <a:cxn ang="0">
                    <a:pos x="9" y="12"/>
                  </a:cxn>
                  <a:cxn ang="0">
                    <a:pos x="0" y="0"/>
                  </a:cxn>
                </a:cxnLst>
                <a:rect l="0" t="0" r="r" b="b"/>
                <a:pathLst>
                  <a:path w="16" h="20">
                    <a:moveTo>
                      <a:pt x="0" y="0"/>
                    </a:moveTo>
                    <a:cubicBezTo>
                      <a:pt x="7" y="8"/>
                      <a:pt x="7" y="8"/>
                      <a:pt x="7" y="8"/>
                    </a:cubicBezTo>
                    <a:cubicBezTo>
                      <a:pt x="9" y="12"/>
                      <a:pt x="12" y="16"/>
                      <a:pt x="16" y="20"/>
                    </a:cubicBezTo>
                    <a:cubicBezTo>
                      <a:pt x="9" y="12"/>
                      <a:pt x="9" y="12"/>
                      <a:pt x="9" y="12"/>
                    </a:cubicBezTo>
                    <a:cubicBezTo>
                      <a:pt x="6"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19" name="Freeform 39"/>
              <p:cNvSpPr>
                <a:spLocks/>
              </p:cNvSpPr>
              <p:nvPr/>
            </p:nvSpPr>
            <p:spPr bwMode="auto">
              <a:xfrm>
                <a:off x="505" y="119"/>
                <a:ext cx="32" cy="42"/>
              </a:xfrm>
              <a:custGeom>
                <a:avLst/>
                <a:gdLst/>
                <a:ahLst/>
                <a:cxnLst>
                  <a:cxn ang="0">
                    <a:pos x="0" y="0"/>
                  </a:cxn>
                  <a:cxn ang="0">
                    <a:pos x="6" y="7"/>
                  </a:cxn>
                  <a:cxn ang="0">
                    <a:pos x="16" y="21"/>
                  </a:cxn>
                  <a:cxn ang="0">
                    <a:pos x="9" y="13"/>
                  </a:cxn>
                  <a:cxn ang="0">
                    <a:pos x="0" y="0"/>
                  </a:cxn>
                </a:cxnLst>
                <a:rect l="0" t="0" r="r" b="b"/>
                <a:pathLst>
                  <a:path w="16" h="21">
                    <a:moveTo>
                      <a:pt x="0" y="0"/>
                    </a:moveTo>
                    <a:cubicBezTo>
                      <a:pt x="6" y="7"/>
                      <a:pt x="6" y="7"/>
                      <a:pt x="6" y="7"/>
                    </a:cubicBezTo>
                    <a:cubicBezTo>
                      <a:pt x="10" y="12"/>
                      <a:pt x="13" y="16"/>
                      <a:pt x="16" y="21"/>
                    </a:cubicBezTo>
                    <a:cubicBezTo>
                      <a:pt x="9" y="13"/>
                      <a:pt x="9" y="13"/>
                      <a:pt x="9" y="13"/>
                    </a:cubicBezTo>
                    <a:cubicBezTo>
                      <a:pt x="7" y="8"/>
                      <a:pt x="3" y="4"/>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0" name="Freeform 40"/>
              <p:cNvSpPr>
                <a:spLocks/>
              </p:cNvSpPr>
              <p:nvPr/>
            </p:nvSpPr>
            <p:spPr bwMode="auto">
              <a:xfrm>
                <a:off x="523" y="145"/>
                <a:ext cx="46" cy="86"/>
              </a:xfrm>
              <a:custGeom>
                <a:avLst/>
                <a:gdLst/>
                <a:ahLst/>
                <a:cxnLst>
                  <a:cxn ang="0">
                    <a:pos x="0" y="0"/>
                  </a:cxn>
                  <a:cxn ang="0">
                    <a:pos x="7" y="8"/>
                  </a:cxn>
                  <a:cxn ang="0">
                    <a:pos x="23" y="43"/>
                  </a:cxn>
                  <a:cxn ang="0">
                    <a:pos x="16" y="35"/>
                  </a:cxn>
                  <a:cxn ang="0">
                    <a:pos x="0" y="0"/>
                  </a:cxn>
                </a:cxnLst>
                <a:rect l="0" t="0" r="r" b="b"/>
                <a:pathLst>
                  <a:path w="23" h="43">
                    <a:moveTo>
                      <a:pt x="0" y="0"/>
                    </a:moveTo>
                    <a:cubicBezTo>
                      <a:pt x="7" y="8"/>
                      <a:pt x="7" y="8"/>
                      <a:pt x="7" y="8"/>
                    </a:cubicBezTo>
                    <a:cubicBezTo>
                      <a:pt x="14" y="19"/>
                      <a:pt x="19" y="31"/>
                      <a:pt x="23" y="43"/>
                    </a:cubicBezTo>
                    <a:cubicBezTo>
                      <a:pt x="16" y="35"/>
                      <a:pt x="16" y="35"/>
                      <a:pt x="16" y="35"/>
                    </a:cubicBezTo>
                    <a:cubicBezTo>
                      <a:pt x="13" y="23"/>
                      <a:pt x="8"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1" name="Freeform 41"/>
              <p:cNvSpPr>
                <a:spLocks/>
              </p:cNvSpPr>
              <p:nvPr/>
            </p:nvSpPr>
            <p:spPr bwMode="auto">
              <a:xfrm>
                <a:off x="555" y="215"/>
                <a:ext cx="22" cy="84"/>
              </a:xfrm>
              <a:custGeom>
                <a:avLst/>
                <a:gdLst/>
                <a:ahLst/>
                <a:cxnLst>
                  <a:cxn ang="0">
                    <a:pos x="0" y="0"/>
                  </a:cxn>
                  <a:cxn ang="0">
                    <a:pos x="7" y="8"/>
                  </a:cxn>
                  <a:cxn ang="0">
                    <a:pos x="11" y="42"/>
                  </a:cxn>
                  <a:cxn ang="0">
                    <a:pos x="4" y="34"/>
                  </a:cxn>
                  <a:cxn ang="0">
                    <a:pos x="0" y="0"/>
                  </a:cxn>
                </a:cxnLst>
                <a:rect l="0" t="0" r="r" b="b"/>
                <a:pathLst>
                  <a:path w="11" h="42">
                    <a:moveTo>
                      <a:pt x="0" y="0"/>
                    </a:moveTo>
                    <a:cubicBezTo>
                      <a:pt x="7" y="8"/>
                      <a:pt x="7" y="8"/>
                      <a:pt x="7" y="8"/>
                    </a:cubicBezTo>
                    <a:cubicBezTo>
                      <a:pt x="10" y="19"/>
                      <a:pt x="11" y="30"/>
                      <a:pt x="11" y="42"/>
                    </a:cubicBezTo>
                    <a:cubicBezTo>
                      <a:pt x="4" y="34"/>
                      <a:pt x="4" y="34"/>
                      <a:pt x="4" y="34"/>
                    </a:cubicBezTo>
                    <a:cubicBezTo>
                      <a:pt x="5" y="22"/>
                      <a:pt x="3" y="11"/>
                      <a:pt x="0"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2" name="Freeform 42"/>
              <p:cNvSpPr>
                <a:spLocks/>
              </p:cNvSpPr>
              <p:nvPr/>
            </p:nvSpPr>
            <p:spPr bwMode="auto">
              <a:xfrm>
                <a:off x="561" y="283"/>
                <a:ext cx="16" cy="58"/>
              </a:xfrm>
              <a:custGeom>
                <a:avLst/>
                <a:gdLst/>
                <a:ahLst/>
                <a:cxnLst>
                  <a:cxn ang="0">
                    <a:pos x="1" y="0"/>
                  </a:cxn>
                  <a:cxn ang="0">
                    <a:pos x="8" y="8"/>
                  </a:cxn>
                  <a:cxn ang="0">
                    <a:pos x="6" y="29"/>
                  </a:cxn>
                  <a:cxn ang="0">
                    <a:pos x="0" y="22"/>
                  </a:cxn>
                  <a:cxn ang="0">
                    <a:pos x="1" y="0"/>
                  </a:cxn>
                </a:cxnLst>
                <a:rect l="0" t="0" r="r" b="b"/>
                <a:pathLst>
                  <a:path w="8" h="29">
                    <a:moveTo>
                      <a:pt x="1" y="0"/>
                    </a:moveTo>
                    <a:cubicBezTo>
                      <a:pt x="8" y="8"/>
                      <a:pt x="8" y="8"/>
                      <a:pt x="8" y="8"/>
                    </a:cubicBezTo>
                    <a:cubicBezTo>
                      <a:pt x="8" y="15"/>
                      <a:pt x="7" y="22"/>
                      <a:pt x="6" y="29"/>
                    </a:cubicBezTo>
                    <a:cubicBezTo>
                      <a:pt x="0" y="22"/>
                      <a:pt x="0" y="22"/>
                      <a:pt x="0" y="22"/>
                    </a:cubicBezTo>
                    <a:cubicBezTo>
                      <a:pt x="1" y="14"/>
                      <a:pt x="1" y="7"/>
                      <a:pt x="1"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3" name="Freeform 43"/>
              <p:cNvSpPr>
                <a:spLocks/>
              </p:cNvSpPr>
              <p:nvPr/>
            </p:nvSpPr>
            <p:spPr bwMode="auto">
              <a:xfrm>
                <a:off x="551" y="327"/>
                <a:ext cx="22" cy="52"/>
              </a:xfrm>
              <a:custGeom>
                <a:avLst/>
                <a:gdLst/>
                <a:ahLst/>
                <a:cxnLst>
                  <a:cxn ang="0">
                    <a:pos x="5" y="0"/>
                  </a:cxn>
                  <a:cxn ang="0">
                    <a:pos x="11" y="7"/>
                  </a:cxn>
                  <a:cxn ang="0">
                    <a:pos x="7" y="26"/>
                  </a:cxn>
                  <a:cxn ang="0">
                    <a:pos x="0" y="18"/>
                  </a:cxn>
                  <a:cxn ang="0">
                    <a:pos x="5" y="0"/>
                  </a:cxn>
                </a:cxnLst>
                <a:rect l="0" t="0" r="r" b="b"/>
                <a:pathLst>
                  <a:path w="11" h="26">
                    <a:moveTo>
                      <a:pt x="5" y="0"/>
                    </a:moveTo>
                    <a:cubicBezTo>
                      <a:pt x="11" y="7"/>
                      <a:pt x="11" y="7"/>
                      <a:pt x="11" y="7"/>
                    </a:cubicBezTo>
                    <a:cubicBezTo>
                      <a:pt x="10" y="14"/>
                      <a:pt x="9" y="20"/>
                      <a:pt x="7" y="26"/>
                    </a:cubicBezTo>
                    <a:cubicBezTo>
                      <a:pt x="0" y="18"/>
                      <a:pt x="0" y="18"/>
                      <a:pt x="0" y="18"/>
                    </a:cubicBezTo>
                    <a:cubicBezTo>
                      <a:pt x="2" y="12"/>
                      <a:pt x="4" y="6"/>
                      <a:pt x="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4" name="Freeform 44"/>
              <p:cNvSpPr>
                <a:spLocks/>
              </p:cNvSpPr>
              <p:nvPr/>
            </p:nvSpPr>
            <p:spPr bwMode="auto">
              <a:xfrm>
                <a:off x="537" y="363"/>
                <a:ext cx="28" cy="50"/>
              </a:xfrm>
              <a:custGeom>
                <a:avLst/>
                <a:gdLst/>
                <a:ahLst/>
                <a:cxnLst>
                  <a:cxn ang="0">
                    <a:pos x="7" y="0"/>
                  </a:cxn>
                  <a:cxn ang="0">
                    <a:pos x="14" y="8"/>
                  </a:cxn>
                  <a:cxn ang="0">
                    <a:pos x="7" y="25"/>
                  </a:cxn>
                  <a:cxn ang="0">
                    <a:pos x="0" y="17"/>
                  </a:cxn>
                  <a:cxn ang="0">
                    <a:pos x="7" y="0"/>
                  </a:cxn>
                </a:cxnLst>
                <a:rect l="0" t="0" r="r" b="b"/>
                <a:pathLst>
                  <a:path w="14" h="25">
                    <a:moveTo>
                      <a:pt x="7" y="0"/>
                    </a:moveTo>
                    <a:cubicBezTo>
                      <a:pt x="14" y="8"/>
                      <a:pt x="14" y="8"/>
                      <a:pt x="14" y="8"/>
                    </a:cubicBezTo>
                    <a:cubicBezTo>
                      <a:pt x="12" y="13"/>
                      <a:pt x="10" y="19"/>
                      <a:pt x="7" y="25"/>
                    </a:cubicBezTo>
                    <a:cubicBezTo>
                      <a:pt x="0" y="17"/>
                      <a:pt x="0" y="17"/>
                      <a:pt x="0" y="17"/>
                    </a:cubicBezTo>
                    <a:cubicBezTo>
                      <a:pt x="3" y="11"/>
                      <a:pt x="5" y="6"/>
                      <a:pt x="7"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5" name="Freeform 45"/>
              <p:cNvSpPr>
                <a:spLocks/>
              </p:cNvSpPr>
              <p:nvPr/>
            </p:nvSpPr>
            <p:spPr bwMode="auto">
              <a:xfrm>
                <a:off x="519" y="397"/>
                <a:ext cx="32" cy="48"/>
              </a:xfrm>
              <a:custGeom>
                <a:avLst/>
                <a:gdLst/>
                <a:ahLst/>
                <a:cxnLst>
                  <a:cxn ang="0">
                    <a:pos x="9" y="0"/>
                  </a:cxn>
                  <a:cxn ang="0">
                    <a:pos x="16" y="8"/>
                  </a:cxn>
                  <a:cxn ang="0">
                    <a:pos x="6" y="24"/>
                  </a:cxn>
                  <a:cxn ang="0">
                    <a:pos x="0" y="16"/>
                  </a:cxn>
                  <a:cxn ang="0">
                    <a:pos x="9" y="0"/>
                  </a:cxn>
                </a:cxnLst>
                <a:rect l="0" t="0" r="r" b="b"/>
                <a:pathLst>
                  <a:path w="16" h="24">
                    <a:moveTo>
                      <a:pt x="9" y="0"/>
                    </a:moveTo>
                    <a:cubicBezTo>
                      <a:pt x="16" y="8"/>
                      <a:pt x="16" y="8"/>
                      <a:pt x="16" y="8"/>
                    </a:cubicBezTo>
                    <a:cubicBezTo>
                      <a:pt x="13" y="13"/>
                      <a:pt x="10" y="19"/>
                      <a:pt x="6" y="24"/>
                    </a:cubicBezTo>
                    <a:cubicBezTo>
                      <a:pt x="0" y="16"/>
                      <a:pt x="0" y="16"/>
                      <a:pt x="0" y="16"/>
                    </a:cubicBezTo>
                    <a:cubicBezTo>
                      <a:pt x="3" y="11"/>
                      <a:pt x="7" y="5"/>
                      <a:pt x="9"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6" name="Freeform 46"/>
              <p:cNvSpPr>
                <a:spLocks/>
              </p:cNvSpPr>
              <p:nvPr/>
            </p:nvSpPr>
            <p:spPr bwMode="auto">
              <a:xfrm>
                <a:off x="489" y="429"/>
                <a:ext cx="42" cy="52"/>
              </a:xfrm>
              <a:custGeom>
                <a:avLst/>
                <a:gdLst/>
                <a:ahLst/>
                <a:cxnLst>
                  <a:cxn ang="0">
                    <a:pos x="15" y="0"/>
                  </a:cxn>
                  <a:cxn ang="0">
                    <a:pos x="21" y="8"/>
                  </a:cxn>
                  <a:cxn ang="0">
                    <a:pos x="7" y="26"/>
                  </a:cxn>
                  <a:cxn ang="0">
                    <a:pos x="0" y="18"/>
                  </a:cxn>
                  <a:cxn ang="0">
                    <a:pos x="15" y="0"/>
                  </a:cxn>
                </a:cxnLst>
                <a:rect l="0" t="0" r="r" b="b"/>
                <a:pathLst>
                  <a:path w="21" h="26">
                    <a:moveTo>
                      <a:pt x="15" y="0"/>
                    </a:moveTo>
                    <a:cubicBezTo>
                      <a:pt x="21" y="8"/>
                      <a:pt x="21" y="8"/>
                      <a:pt x="21" y="8"/>
                    </a:cubicBezTo>
                    <a:cubicBezTo>
                      <a:pt x="17" y="14"/>
                      <a:pt x="12" y="20"/>
                      <a:pt x="7" y="26"/>
                    </a:cubicBezTo>
                    <a:cubicBezTo>
                      <a:pt x="0" y="18"/>
                      <a:pt x="0" y="18"/>
                      <a:pt x="0" y="18"/>
                    </a:cubicBezTo>
                    <a:cubicBezTo>
                      <a:pt x="6" y="12"/>
                      <a:pt x="11" y="6"/>
                      <a:pt x="15" y="0"/>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7" name="Freeform 47"/>
              <p:cNvSpPr>
                <a:spLocks/>
              </p:cNvSpPr>
              <p:nvPr/>
            </p:nvSpPr>
            <p:spPr bwMode="auto">
              <a:xfrm>
                <a:off x="104" y="455"/>
                <a:ext cx="399" cy="136"/>
              </a:xfrm>
              <a:custGeom>
                <a:avLst/>
                <a:gdLst/>
                <a:ahLst/>
                <a:cxnLst>
                  <a:cxn ang="0">
                    <a:pos x="192" y="5"/>
                  </a:cxn>
                  <a:cxn ang="0">
                    <a:pos x="199" y="13"/>
                  </a:cxn>
                  <a:cxn ang="0">
                    <a:pos x="189" y="22"/>
                  </a:cxn>
                  <a:cxn ang="0">
                    <a:pos x="6" y="7"/>
                  </a:cxn>
                  <a:cxn ang="0">
                    <a:pos x="0" y="0"/>
                  </a:cxn>
                  <a:cxn ang="0">
                    <a:pos x="182" y="14"/>
                  </a:cxn>
                  <a:cxn ang="0">
                    <a:pos x="192" y="5"/>
                  </a:cxn>
                </a:cxnLst>
                <a:rect l="0" t="0" r="r" b="b"/>
                <a:pathLst>
                  <a:path w="199" h="68">
                    <a:moveTo>
                      <a:pt x="192" y="5"/>
                    </a:moveTo>
                    <a:cubicBezTo>
                      <a:pt x="199" y="13"/>
                      <a:pt x="199" y="13"/>
                      <a:pt x="199" y="13"/>
                    </a:cubicBezTo>
                    <a:cubicBezTo>
                      <a:pt x="196" y="16"/>
                      <a:pt x="192" y="19"/>
                      <a:pt x="189" y="22"/>
                    </a:cubicBezTo>
                    <a:cubicBezTo>
                      <a:pt x="134" y="68"/>
                      <a:pt x="52" y="62"/>
                      <a:pt x="6" y="7"/>
                    </a:cubicBezTo>
                    <a:cubicBezTo>
                      <a:pt x="0" y="0"/>
                      <a:pt x="0" y="0"/>
                      <a:pt x="0" y="0"/>
                    </a:cubicBezTo>
                    <a:cubicBezTo>
                      <a:pt x="45" y="54"/>
                      <a:pt x="127" y="60"/>
                      <a:pt x="182" y="14"/>
                    </a:cubicBezTo>
                    <a:cubicBezTo>
                      <a:pt x="186" y="11"/>
                      <a:pt x="189" y="8"/>
                      <a:pt x="192" y="5"/>
                    </a:cubicBezTo>
                  </a:path>
                </a:pathLst>
              </a:custGeom>
              <a:solidFill>
                <a:schemeClr val="hlink"/>
              </a:solidFill>
              <a:ln w="3175" cap="flat" cmpd="sng">
                <a:noFill/>
                <a:prstDash val="solid"/>
                <a:round/>
                <a:headEnd type="none" w="med" len="med"/>
                <a:tailEnd type="none" w="med" len="med"/>
              </a:ln>
              <a:effectLst/>
            </p:spPr>
            <p:txBody>
              <a:bodyPr/>
              <a:lstStyle/>
              <a:p>
                <a:endParaRPr lang="en-US"/>
              </a:p>
            </p:txBody>
          </p:sp>
          <p:sp>
            <p:nvSpPr>
              <p:cNvPr id="20528" name="Freeform 48"/>
              <p:cNvSpPr>
                <a:spLocks noEditPoints="1"/>
              </p:cNvSpPr>
              <p:nvPr/>
            </p:nvSpPr>
            <p:spPr bwMode="auto">
              <a:xfrm>
                <a:off x="12" y="-3"/>
                <a:ext cx="583" cy="578"/>
              </a:xfrm>
              <a:custGeom>
                <a:avLst/>
                <a:gdLst/>
                <a:ahLst/>
                <a:cxnLst>
                  <a:cxn ang="0">
                    <a:pos x="46" y="229"/>
                  </a:cxn>
                  <a:cxn ang="0">
                    <a:pos x="63" y="46"/>
                  </a:cxn>
                  <a:cxn ang="0">
                    <a:pos x="246" y="61"/>
                  </a:cxn>
                  <a:cxn ang="0">
                    <a:pos x="228" y="243"/>
                  </a:cxn>
                  <a:cxn ang="0">
                    <a:pos x="46" y="229"/>
                  </a:cxn>
                  <a:cxn ang="0">
                    <a:pos x="234" y="70"/>
                  </a:cxn>
                  <a:cxn ang="0">
                    <a:pos x="72" y="57"/>
                  </a:cxn>
                  <a:cxn ang="0">
                    <a:pos x="57" y="219"/>
                  </a:cxn>
                  <a:cxn ang="0">
                    <a:pos x="219" y="232"/>
                  </a:cxn>
                  <a:cxn ang="0">
                    <a:pos x="234" y="70"/>
                  </a:cxn>
                </a:cxnLst>
                <a:rect l="0" t="0" r="r" b="b"/>
                <a:pathLst>
                  <a:path w="291" h="289">
                    <a:moveTo>
                      <a:pt x="46" y="229"/>
                    </a:moveTo>
                    <a:cubicBezTo>
                      <a:pt x="0" y="174"/>
                      <a:pt x="8" y="92"/>
                      <a:pt x="63" y="46"/>
                    </a:cubicBezTo>
                    <a:cubicBezTo>
                      <a:pt x="118" y="0"/>
                      <a:pt x="200" y="6"/>
                      <a:pt x="246" y="61"/>
                    </a:cubicBezTo>
                    <a:cubicBezTo>
                      <a:pt x="291" y="115"/>
                      <a:pt x="284" y="197"/>
                      <a:pt x="228" y="243"/>
                    </a:cubicBezTo>
                    <a:cubicBezTo>
                      <a:pt x="173" y="289"/>
                      <a:pt x="91" y="283"/>
                      <a:pt x="46" y="229"/>
                    </a:cubicBezTo>
                    <a:close/>
                    <a:moveTo>
                      <a:pt x="234" y="70"/>
                    </a:moveTo>
                    <a:cubicBezTo>
                      <a:pt x="194" y="22"/>
                      <a:pt x="121" y="16"/>
                      <a:pt x="72" y="57"/>
                    </a:cubicBezTo>
                    <a:cubicBezTo>
                      <a:pt x="23" y="98"/>
                      <a:pt x="17" y="171"/>
                      <a:pt x="57" y="219"/>
                    </a:cubicBezTo>
                    <a:cubicBezTo>
                      <a:pt x="97" y="267"/>
                      <a:pt x="170" y="273"/>
                      <a:pt x="219" y="232"/>
                    </a:cubicBezTo>
                    <a:cubicBezTo>
                      <a:pt x="268" y="191"/>
                      <a:pt x="275" y="118"/>
                      <a:pt x="234" y="70"/>
                    </a:cubicBezTo>
                  </a:path>
                </a:pathLst>
              </a:custGeom>
              <a:gradFill rotWithShape="1">
                <a:gsLst>
                  <a:gs pos="0">
                    <a:schemeClr val="accent2"/>
                  </a:gs>
                  <a:gs pos="100000">
                    <a:schemeClr val="accent2">
                      <a:gamma/>
                      <a:shade val="85882"/>
                      <a:invGamma/>
                    </a:schemeClr>
                  </a:gs>
                </a:gsLst>
                <a:lin ang="5400000" scaled="1"/>
              </a:gradFill>
              <a:ln w="3175" cap="flat" cmpd="sng">
                <a:solidFill>
                  <a:srgbClr val="D00000"/>
                </a:solidFill>
                <a:prstDash val="solid"/>
                <a:round/>
                <a:headEnd type="none" w="med" len="med"/>
                <a:tailEnd type="none" w="med" len="med"/>
              </a:ln>
              <a:effectLst/>
            </p:spPr>
            <p:txBody>
              <a:bodyPr/>
              <a:lstStyle/>
              <a:p>
                <a:endParaRPr lang="en-US"/>
              </a:p>
            </p:txBody>
          </p:sp>
        </p:grpSp>
      </p:grpSp>
      <p:sp>
        <p:nvSpPr>
          <p:cNvPr id="20482" name="Rectangle 2"/>
          <p:cNvSpPr>
            <a:spLocks noGrp="1" noChangeArrowheads="1"/>
          </p:cNvSpPr>
          <p:nvPr>
            <p:ph type="title"/>
          </p:nvPr>
        </p:nvSpPr>
        <p:spPr/>
        <p:txBody>
          <a:bodyPr/>
          <a:lstStyle/>
          <a:p>
            <a:r>
              <a:rPr lang="en-US" sz="4000" dirty="0"/>
              <a:t>Vote Center Sites</a:t>
            </a:r>
          </a:p>
        </p:txBody>
      </p:sp>
      <p:sp>
        <p:nvSpPr>
          <p:cNvPr id="20483" name="Rectangle 3"/>
          <p:cNvSpPr>
            <a:spLocks noGrp="1" noChangeArrowheads="1"/>
          </p:cNvSpPr>
          <p:nvPr>
            <p:ph type="body" idx="1"/>
          </p:nvPr>
        </p:nvSpPr>
        <p:spPr>
          <a:xfrm>
            <a:off x="-914400" y="862014"/>
            <a:ext cx="10287000" cy="5767386"/>
          </a:xfrm>
        </p:spPr>
        <p:txBody>
          <a:bodyPr/>
          <a:lstStyle/>
          <a:p>
            <a:pPr algn="ctr">
              <a:buNone/>
            </a:pPr>
            <a:r>
              <a:rPr lang="en-US" sz="2700" dirty="0"/>
              <a:t>By Precinct:</a:t>
            </a:r>
          </a:p>
          <a:p>
            <a:pPr algn="ctr">
              <a:buNone/>
            </a:pPr>
            <a:endParaRPr lang="en-US" sz="1200" dirty="0"/>
          </a:p>
          <a:p>
            <a:pPr algn="ctr">
              <a:buNone/>
            </a:pPr>
            <a:r>
              <a:rPr lang="en-US" dirty="0"/>
              <a:t>102 – First Baptist Church</a:t>
            </a:r>
            <a:br>
              <a:rPr lang="en-US" dirty="0"/>
            </a:br>
            <a:r>
              <a:rPr lang="en-US" dirty="0"/>
              <a:t>Blanco</a:t>
            </a:r>
          </a:p>
          <a:p>
            <a:pPr algn="ctr">
              <a:buNone/>
            </a:pPr>
            <a:endParaRPr lang="en-US" sz="900" dirty="0"/>
          </a:p>
          <a:p>
            <a:pPr algn="ctr">
              <a:buNone/>
            </a:pPr>
            <a:r>
              <a:rPr lang="en-US" dirty="0"/>
              <a:t>201 – Good Shepherd Catholic Church</a:t>
            </a:r>
            <a:br>
              <a:rPr lang="en-US" dirty="0"/>
            </a:br>
            <a:r>
              <a:rPr lang="en-US" dirty="0"/>
              <a:t>Johnson City</a:t>
            </a:r>
          </a:p>
          <a:p>
            <a:pPr algn="ctr">
              <a:buNone/>
            </a:pPr>
            <a:endParaRPr lang="en-US" sz="900" dirty="0"/>
          </a:p>
          <a:p>
            <a:pPr algn="ctr">
              <a:buNone/>
            </a:pPr>
            <a:r>
              <a:rPr lang="en-US" dirty="0"/>
              <a:t>302 – Blanco County Courthouse Annex - Hoppe Room</a:t>
            </a:r>
            <a:br>
              <a:rPr lang="en-US" dirty="0"/>
            </a:br>
            <a:r>
              <a:rPr lang="en-US" dirty="0"/>
              <a:t>Johnson City</a:t>
            </a:r>
          </a:p>
          <a:p>
            <a:pPr algn="ctr">
              <a:buNone/>
            </a:pPr>
            <a:endParaRPr lang="en-US" sz="900" dirty="0"/>
          </a:p>
          <a:p>
            <a:pPr algn="ctr">
              <a:buNone/>
            </a:pPr>
            <a:r>
              <a:rPr lang="en-US" dirty="0"/>
              <a:t>303 – Round Mountain Fire Department</a:t>
            </a:r>
            <a:br>
              <a:rPr lang="en-US" dirty="0"/>
            </a:br>
            <a:r>
              <a:rPr lang="en-US" dirty="0"/>
              <a:t>Round Mountain</a:t>
            </a:r>
          </a:p>
          <a:p>
            <a:pPr algn="ctr">
              <a:buNone/>
            </a:pPr>
            <a:endParaRPr lang="en-US" sz="900" dirty="0"/>
          </a:p>
          <a:p>
            <a:pPr algn="ctr">
              <a:buNone/>
            </a:pPr>
            <a:r>
              <a:rPr lang="en-US" dirty="0"/>
              <a:t>401 – Blanco County South Annex</a:t>
            </a:r>
            <a:br>
              <a:rPr lang="en-US" dirty="0"/>
            </a:br>
            <a:r>
              <a:rPr lang="en-US" dirty="0"/>
              <a:t>Blanco</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2" presetClass="entr" presetSubtype="8"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slide(fromLeft)">
                                      <p:cBhvr>
                                        <p:cTn id="13" dur="500"/>
                                        <p:tgtEl>
                                          <p:spTgt spid="2"/>
                                        </p:tgtEl>
                                      </p:cBhvr>
                                    </p:animEffect>
                                  </p:childTnLst>
                                </p:cTn>
                              </p:par>
                            </p:childTnLst>
                          </p:cTn>
                        </p:par>
                        <p:par>
                          <p:cTn id="14" fill="hold">
                            <p:stCondLst>
                              <p:cond delay="1000"/>
                            </p:stCondLst>
                            <p:childTnLst>
                              <p:par>
                                <p:cTn id="15" presetID="10" presetClass="entr" presetSubtype="0" fill="hold" grpId="0" nodeType="afterEffect">
                                  <p:stCondLst>
                                    <p:cond delay="0"/>
                                  </p:stCondLst>
                                  <p:iterate type="lt">
                                    <p:tmPct val="3000"/>
                                  </p:iterate>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theme/theme1.xml><?xml version="1.0" encoding="utf-8"?>
<a:theme xmlns:a="http://schemas.openxmlformats.org/drawingml/2006/main" name="American-PowerPoint-template">
  <a:themeElements>
    <a:clrScheme name="American-PowerPoint-template 15">
      <a:dk1>
        <a:srgbClr val="000000"/>
      </a:dk1>
      <a:lt1>
        <a:srgbClr val="FFFFFF"/>
      </a:lt1>
      <a:dk2>
        <a:srgbClr val="FFFFFF"/>
      </a:dk2>
      <a:lt2>
        <a:srgbClr val="B2B2B2"/>
      </a:lt2>
      <a:accent1>
        <a:srgbClr val="001D70"/>
      </a:accent1>
      <a:accent2>
        <a:srgbClr val="E01C1E"/>
      </a:accent2>
      <a:accent3>
        <a:srgbClr val="FFFFFF"/>
      </a:accent3>
      <a:accent4>
        <a:srgbClr val="000000"/>
      </a:accent4>
      <a:accent5>
        <a:srgbClr val="AAABBB"/>
      </a:accent5>
      <a:accent6>
        <a:srgbClr val="CB181A"/>
      </a:accent6>
      <a:hlink>
        <a:srgbClr val="8A1717"/>
      </a:hlink>
      <a:folHlink>
        <a:srgbClr val="969696"/>
      </a:folHlink>
    </a:clrScheme>
    <a:fontScheme name="American-PowerPoint-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merican-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merican-PowerPoint-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merican-PowerPoint-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merican-PowerPoint-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merican-PowerPoint-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merican-PowerPoint-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merican-PowerPoint-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merican-PowerPoint-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merican-PowerPoint-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merican-PowerPoint-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merican-PowerPoint-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merican-PowerPoint-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merican-PowerPoint-template 13">
        <a:dk1>
          <a:srgbClr val="000000"/>
        </a:dk1>
        <a:lt1>
          <a:srgbClr val="FFFFFF"/>
        </a:lt1>
        <a:dk2>
          <a:srgbClr val="FFFFFF"/>
        </a:dk2>
        <a:lt2>
          <a:srgbClr val="808080"/>
        </a:lt2>
        <a:accent1>
          <a:srgbClr val="001D70"/>
        </a:accent1>
        <a:accent2>
          <a:srgbClr val="E01C1E"/>
        </a:accent2>
        <a:accent3>
          <a:srgbClr val="FFFFFF"/>
        </a:accent3>
        <a:accent4>
          <a:srgbClr val="000000"/>
        </a:accent4>
        <a:accent5>
          <a:srgbClr val="AAABBB"/>
        </a:accent5>
        <a:accent6>
          <a:srgbClr val="CB181A"/>
        </a:accent6>
        <a:hlink>
          <a:srgbClr val="8A1717"/>
        </a:hlink>
        <a:folHlink>
          <a:srgbClr val="B2B2B2"/>
        </a:folHlink>
      </a:clrScheme>
      <a:clrMap bg1="lt1" tx1="dk1" bg2="lt2" tx2="dk2" accent1="accent1" accent2="accent2" accent3="accent3" accent4="accent4" accent5="accent5" accent6="accent6" hlink="hlink" folHlink="folHlink"/>
    </a:extraClrScheme>
    <a:extraClrScheme>
      <a:clrScheme name="American-PowerPoint-template 14">
        <a:dk1>
          <a:srgbClr val="000000"/>
        </a:dk1>
        <a:lt1>
          <a:srgbClr val="FFFFFF"/>
        </a:lt1>
        <a:dk2>
          <a:srgbClr val="FFFFFF"/>
        </a:dk2>
        <a:lt2>
          <a:srgbClr val="B2B2B2"/>
        </a:lt2>
        <a:accent1>
          <a:srgbClr val="001D70"/>
        </a:accent1>
        <a:accent2>
          <a:srgbClr val="E01C1E"/>
        </a:accent2>
        <a:accent3>
          <a:srgbClr val="FFFFFF"/>
        </a:accent3>
        <a:accent4>
          <a:srgbClr val="000000"/>
        </a:accent4>
        <a:accent5>
          <a:srgbClr val="AAABBB"/>
        </a:accent5>
        <a:accent6>
          <a:srgbClr val="CB181A"/>
        </a:accent6>
        <a:hlink>
          <a:srgbClr val="8A1717"/>
        </a:hlink>
        <a:folHlink>
          <a:srgbClr val="B2B2B2"/>
        </a:folHlink>
      </a:clrScheme>
      <a:clrMap bg1="lt1" tx1="dk1" bg2="lt2" tx2="dk2" accent1="accent1" accent2="accent2" accent3="accent3" accent4="accent4" accent5="accent5" accent6="accent6" hlink="hlink" folHlink="folHlink"/>
    </a:extraClrScheme>
    <a:extraClrScheme>
      <a:clrScheme name="American-PowerPoint-template 15">
        <a:dk1>
          <a:srgbClr val="000000"/>
        </a:dk1>
        <a:lt1>
          <a:srgbClr val="FFFFFF"/>
        </a:lt1>
        <a:dk2>
          <a:srgbClr val="FFFFFF"/>
        </a:dk2>
        <a:lt2>
          <a:srgbClr val="B2B2B2"/>
        </a:lt2>
        <a:accent1>
          <a:srgbClr val="001D70"/>
        </a:accent1>
        <a:accent2>
          <a:srgbClr val="E01C1E"/>
        </a:accent2>
        <a:accent3>
          <a:srgbClr val="FFFFFF"/>
        </a:accent3>
        <a:accent4>
          <a:srgbClr val="000000"/>
        </a:accent4>
        <a:accent5>
          <a:srgbClr val="AAABBB"/>
        </a:accent5>
        <a:accent6>
          <a:srgbClr val="CB181A"/>
        </a:accent6>
        <a:hlink>
          <a:srgbClr val="8A1717"/>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It’s not the design of your template">
  <a:themeElements>
    <a:clrScheme name="1_It’s not the design of your template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135971"/>
      </a:hlink>
      <a:folHlink>
        <a:srgbClr val="99CC00"/>
      </a:folHlink>
    </a:clrScheme>
    <a:fontScheme name="1_It’s not the design of your template">
      <a:majorFont>
        <a:latin typeface="Neo San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It’s not the design of your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It’s not the design of your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It’s not the design of your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It’s not the design of your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It’s not the design of your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It’s not the design of your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It’s not the design of your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It’s not the design of your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It’s not the design of your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It’s not the design of your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It’s not the design of your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It’s not the design of your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It’s not the design of your template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135971"/>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American-PowerPoint-template</Template>
  <TotalTime>6298</TotalTime>
  <Words>795</Words>
  <Application>Microsoft Office PowerPoint</Application>
  <PresentationFormat>On-screen Show (4:3)</PresentationFormat>
  <Paragraphs>167</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Arial Black</vt:lpstr>
      <vt:lpstr>Calibri</vt:lpstr>
      <vt:lpstr>Neo Sans</vt:lpstr>
      <vt:lpstr>American-PowerPoint-template</vt:lpstr>
      <vt:lpstr>1_It’s not the design of your template</vt:lpstr>
      <vt:lpstr>Countywide Polling Place Program       (Vote Centers)</vt:lpstr>
      <vt:lpstr>Traditional Election Day Polling Sites vs Vote Centers</vt:lpstr>
      <vt:lpstr>Vote Center Requirements</vt:lpstr>
      <vt:lpstr>Next Steps...</vt:lpstr>
      <vt:lpstr>Next Steps (continued)...</vt:lpstr>
      <vt:lpstr>Already Using Vote Centers</vt:lpstr>
      <vt:lpstr>Already Using Vote Centers</vt:lpstr>
      <vt:lpstr>Advantages of Vote Centers</vt:lpstr>
      <vt:lpstr>Vote Center Sites</vt:lpstr>
      <vt:lpstr>Vote Center Sites</vt:lpstr>
      <vt:lpstr>Vote Center – Frequently Asked Questions</vt:lpstr>
      <vt:lpstr>Vote Center – Frequently Asked Questions</vt:lpstr>
      <vt:lpstr>Timeline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Vote Centers</dc:title>
  <dc:creator>jmmiller</dc:creator>
  <cp:lastModifiedBy>Kristen Spies</cp:lastModifiedBy>
  <cp:revision>129</cp:revision>
  <cp:lastPrinted>2022-01-03T20:41:10Z</cp:lastPrinted>
  <dcterms:created xsi:type="dcterms:W3CDTF">2015-01-28T16:09:17Z</dcterms:created>
  <dcterms:modified xsi:type="dcterms:W3CDTF">2022-01-03T20:41:58Z</dcterms:modified>
</cp:coreProperties>
</file>